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3400" cy="7562850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46ABC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46ABC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9" y="180206"/>
            <a:ext cx="10331552" cy="72016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058759" y="6347401"/>
            <a:ext cx="4453255" cy="368300"/>
          </a:xfrm>
          <a:custGeom>
            <a:avLst/>
            <a:gdLst/>
            <a:ahLst/>
            <a:cxnLst/>
            <a:rect l="l" t="t" r="r" b="b"/>
            <a:pathLst>
              <a:path w="4453255" h="368300">
                <a:moveTo>
                  <a:pt x="4453039" y="0"/>
                </a:moveTo>
                <a:lnTo>
                  <a:pt x="383796" y="0"/>
                </a:lnTo>
                <a:lnTo>
                  <a:pt x="0" y="0"/>
                </a:lnTo>
                <a:lnTo>
                  <a:pt x="0" y="43632"/>
                </a:lnTo>
                <a:lnTo>
                  <a:pt x="3521" y="91488"/>
                </a:lnTo>
                <a:lnTo>
                  <a:pt x="13750" y="137187"/>
                </a:lnTo>
                <a:lnTo>
                  <a:pt x="30179" y="180223"/>
                </a:lnTo>
                <a:lnTo>
                  <a:pt x="52305" y="220090"/>
                </a:lnTo>
                <a:lnTo>
                  <a:pt x="79621" y="256281"/>
                </a:lnTo>
                <a:lnTo>
                  <a:pt x="111621" y="288293"/>
                </a:lnTo>
                <a:lnTo>
                  <a:pt x="147801" y="315618"/>
                </a:lnTo>
                <a:lnTo>
                  <a:pt x="187655" y="337751"/>
                </a:lnTo>
                <a:lnTo>
                  <a:pt x="230677" y="354186"/>
                </a:lnTo>
                <a:lnTo>
                  <a:pt x="276362" y="364418"/>
                </a:lnTo>
                <a:lnTo>
                  <a:pt x="324205" y="367941"/>
                </a:lnTo>
                <a:lnTo>
                  <a:pt x="4453039" y="367941"/>
                </a:lnTo>
                <a:lnTo>
                  <a:pt x="445303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46053" y="6507737"/>
            <a:ext cx="721360" cy="73660"/>
          </a:xfrm>
          <a:custGeom>
            <a:avLst/>
            <a:gdLst/>
            <a:ahLst/>
            <a:cxnLst/>
            <a:rect l="l" t="t" r="r" b="b"/>
            <a:pathLst>
              <a:path w="721359" h="73659">
                <a:moveTo>
                  <a:pt x="676965" y="0"/>
                </a:moveTo>
                <a:lnTo>
                  <a:pt x="43747" y="0"/>
                </a:lnTo>
                <a:lnTo>
                  <a:pt x="26715" y="2876"/>
                </a:lnTo>
                <a:lnTo>
                  <a:pt x="12809" y="10718"/>
                </a:lnTo>
                <a:lnTo>
                  <a:pt x="3436" y="22345"/>
                </a:lnTo>
                <a:lnTo>
                  <a:pt x="0" y="36575"/>
                </a:lnTo>
                <a:lnTo>
                  <a:pt x="3436" y="50991"/>
                </a:lnTo>
                <a:lnTo>
                  <a:pt x="12809" y="62712"/>
                </a:lnTo>
                <a:lnTo>
                  <a:pt x="26715" y="70588"/>
                </a:lnTo>
                <a:lnTo>
                  <a:pt x="43747" y="73469"/>
                </a:lnTo>
                <a:lnTo>
                  <a:pt x="676965" y="73469"/>
                </a:lnTo>
                <a:lnTo>
                  <a:pt x="694068" y="70588"/>
                </a:lnTo>
                <a:lnTo>
                  <a:pt x="708058" y="62712"/>
                </a:lnTo>
                <a:lnTo>
                  <a:pt x="717502" y="50991"/>
                </a:lnTo>
                <a:lnTo>
                  <a:pt x="720968" y="36575"/>
                </a:lnTo>
                <a:lnTo>
                  <a:pt x="717502" y="22345"/>
                </a:lnTo>
                <a:lnTo>
                  <a:pt x="708058" y="10718"/>
                </a:lnTo>
                <a:lnTo>
                  <a:pt x="694068" y="2876"/>
                </a:lnTo>
                <a:lnTo>
                  <a:pt x="676965" y="0"/>
                </a:lnTo>
                <a:close/>
              </a:path>
            </a:pathLst>
          </a:custGeom>
          <a:solidFill>
            <a:srgbClr val="B7B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461921" y="3115829"/>
            <a:ext cx="4050029" cy="3192145"/>
          </a:xfrm>
          <a:custGeom>
            <a:avLst/>
            <a:gdLst/>
            <a:ahLst/>
            <a:cxnLst/>
            <a:rect l="l" t="t" r="r" b="b"/>
            <a:pathLst>
              <a:path w="4050029" h="3192145">
                <a:moveTo>
                  <a:pt x="4049877" y="0"/>
                </a:moveTo>
                <a:lnTo>
                  <a:pt x="274226" y="0"/>
                </a:lnTo>
                <a:lnTo>
                  <a:pt x="224994" y="4425"/>
                </a:lnTo>
                <a:lnTo>
                  <a:pt x="178633" y="17180"/>
                </a:lnTo>
                <a:lnTo>
                  <a:pt x="135922" y="37484"/>
                </a:lnTo>
                <a:lnTo>
                  <a:pt x="97641" y="64558"/>
                </a:lnTo>
                <a:lnTo>
                  <a:pt x="64571" y="97621"/>
                </a:lnTo>
                <a:lnTo>
                  <a:pt x="37491" y="135892"/>
                </a:lnTo>
                <a:lnTo>
                  <a:pt x="17183" y="178591"/>
                </a:lnTo>
                <a:lnTo>
                  <a:pt x="4425" y="224939"/>
                </a:lnTo>
                <a:lnTo>
                  <a:pt x="0" y="274153"/>
                </a:lnTo>
                <a:lnTo>
                  <a:pt x="474" y="3191784"/>
                </a:lnTo>
                <a:lnTo>
                  <a:pt x="4049877" y="3191784"/>
                </a:lnTo>
                <a:lnTo>
                  <a:pt x="4049877" y="0"/>
                </a:lnTo>
                <a:close/>
              </a:path>
            </a:pathLst>
          </a:custGeom>
          <a:solidFill>
            <a:srgbClr val="424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18980" y="3076027"/>
            <a:ext cx="4493260" cy="3679190"/>
          </a:xfrm>
          <a:custGeom>
            <a:avLst/>
            <a:gdLst/>
            <a:ahLst/>
            <a:cxnLst/>
            <a:rect l="l" t="t" r="r" b="b"/>
            <a:pathLst>
              <a:path w="4493259" h="3679190">
                <a:moveTo>
                  <a:pt x="4492818" y="0"/>
                </a:moveTo>
                <a:lnTo>
                  <a:pt x="717166" y="0"/>
                </a:lnTo>
                <a:lnTo>
                  <a:pt x="670827" y="3410"/>
                </a:lnTo>
                <a:lnTo>
                  <a:pt x="626578" y="13315"/>
                </a:lnTo>
                <a:lnTo>
                  <a:pt x="584908" y="29225"/>
                </a:lnTo>
                <a:lnTo>
                  <a:pt x="546306" y="50650"/>
                </a:lnTo>
                <a:lnTo>
                  <a:pt x="511263" y="77102"/>
                </a:lnTo>
                <a:lnTo>
                  <a:pt x="480268" y="108091"/>
                </a:lnTo>
                <a:lnTo>
                  <a:pt x="453811" y="143127"/>
                </a:lnTo>
                <a:lnTo>
                  <a:pt x="432380" y="181721"/>
                </a:lnTo>
                <a:lnTo>
                  <a:pt x="416467" y="223383"/>
                </a:lnTo>
                <a:lnTo>
                  <a:pt x="406559" y="267624"/>
                </a:lnTo>
                <a:lnTo>
                  <a:pt x="403148" y="313955"/>
                </a:lnTo>
                <a:lnTo>
                  <a:pt x="403606" y="3231564"/>
                </a:lnTo>
                <a:lnTo>
                  <a:pt x="19893" y="3231564"/>
                </a:lnTo>
                <a:lnTo>
                  <a:pt x="12149" y="3233131"/>
                </a:lnTo>
                <a:lnTo>
                  <a:pt x="5826" y="3237402"/>
                </a:lnTo>
                <a:lnTo>
                  <a:pt x="1563" y="3243733"/>
                </a:lnTo>
                <a:lnTo>
                  <a:pt x="0" y="3251480"/>
                </a:lnTo>
                <a:lnTo>
                  <a:pt x="0" y="3315006"/>
                </a:lnTo>
                <a:lnTo>
                  <a:pt x="3328" y="3364343"/>
                </a:lnTo>
                <a:lnTo>
                  <a:pt x="13023" y="3411684"/>
                </a:lnTo>
                <a:lnTo>
                  <a:pt x="28648" y="3456590"/>
                </a:lnTo>
                <a:lnTo>
                  <a:pt x="49764" y="3498626"/>
                </a:lnTo>
                <a:lnTo>
                  <a:pt x="75936" y="3537353"/>
                </a:lnTo>
                <a:lnTo>
                  <a:pt x="106727" y="3572335"/>
                </a:lnTo>
                <a:lnTo>
                  <a:pt x="141698" y="3603134"/>
                </a:lnTo>
                <a:lnTo>
                  <a:pt x="180415" y="3629314"/>
                </a:lnTo>
                <a:lnTo>
                  <a:pt x="222438" y="3650437"/>
                </a:lnTo>
                <a:lnTo>
                  <a:pt x="267332" y="3666066"/>
                </a:lnTo>
                <a:lnTo>
                  <a:pt x="314660" y="3675764"/>
                </a:lnTo>
                <a:lnTo>
                  <a:pt x="363984" y="3679094"/>
                </a:lnTo>
                <a:lnTo>
                  <a:pt x="4492818" y="3679094"/>
                </a:lnTo>
                <a:lnTo>
                  <a:pt x="4492818" y="3639315"/>
                </a:lnTo>
                <a:lnTo>
                  <a:pt x="363984" y="3639315"/>
                </a:lnTo>
                <a:lnTo>
                  <a:pt x="316141" y="3635792"/>
                </a:lnTo>
                <a:lnTo>
                  <a:pt x="270456" y="3625560"/>
                </a:lnTo>
                <a:lnTo>
                  <a:pt x="227434" y="3609125"/>
                </a:lnTo>
                <a:lnTo>
                  <a:pt x="187580" y="3586991"/>
                </a:lnTo>
                <a:lnTo>
                  <a:pt x="151400" y="3559666"/>
                </a:lnTo>
                <a:lnTo>
                  <a:pt x="119399" y="3527655"/>
                </a:lnTo>
                <a:lnTo>
                  <a:pt x="92084" y="3491463"/>
                </a:lnTo>
                <a:lnTo>
                  <a:pt x="69958" y="3451597"/>
                </a:lnTo>
                <a:lnTo>
                  <a:pt x="53529" y="3408561"/>
                </a:lnTo>
                <a:lnTo>
                  <a:pt x="43300" y="3362862"/>
                </a:lnTo>
                <a:lnTo>
                  <a:pt x="39778" y="3315006"/>
                </a:lnTo>
                <a:lnTo>
                  <a:pt x="39778" y="3271373"/>
                </a:lnTo>
                <a:lnTo>
                  <a:pt x="4492818" y="3271373"/>
                </a:lnTo>
                <a:lnTo>
                  <a:pt x="4492818" y="3231564"/>
                </a:lnTo>
                <a:lnTo>
                  <a:pt x="443415" y="3231564"/>
                </a:lnTo>
                <a:lnTo>
                  <a:pt x="442940" y="2733094"/>
                </a:lnTo>
                <a:lnTo>
                  <a:pt x="442940" y="313955"/>
                </a:lnTo>
                <a:lnTo>
                  <a:pt x="447367" y="264741"/>
                </a:lnTo>
                <a:lnTo>
                  <a:pt x="460126" y="218394"/>
                </a:lnTo>
                <a:lnTo>
                  <a:pt x="480437" y="175696"/>
                </a:lnTo>
                <a:lnTo>
                  <a:pt x="507519" y="137425"/>
                </a:lnTo>
                <a:lnTo>
                  <a:pt x="540592" y="104364"/>
                </a:lnTo>
                <a:lnTo>
                  <a:pt x="578873" y="77291"/>
                </a:lnTo>
                <a:lnTo>
                  <a:pt x="621583" y="56987"/>
                </a:lnTo>
                <a:lnTo>
                  <a:pt x="667941" y="44233"/>
                </a:lnTo>
                <a:lnTo>
                  <a:pt x="717166" y="39808"/>
                </a:lnTo>
                <a:lnTo>
                  <a:pt x="4492818" y="39808"/>
                </a:lnTo>
                <a:lnTo>
                  <a:pt x="4492818" y="0"/>
                </a:lnTo>
                <a:close/>
              </a:path>
            </a:pathLst>
          </a:custGeom>
          <a:solidFill>
            <a:srgbClr val="32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779681" y="3422822"/>
            <a:ext cx="3732529" cy="2615565"/>
          </a:xfrm>
          <a:custGeom>
            <a:avLst/>
            <a:gdLst/>
            <a:ahLst/>
            <a:cxnLst/>
            <a:rect l="l" t="t" r="r" b="b"/>
            <a:pathLst>
              <a:path w="3732529" h="2615565">
                <a:moveTo>
                  <a:pt x="3732117" y="0"/>
                </a:moveTo>
                <a:lnTo>
                  <a:pt x="0" y="0"/>
                </a:lnTo>
                <a:lnTo>
                  <a:pt x="0" y="2615107"/>
                </a:lnTo>
                <a:lnTo>
                  <a:pt x="3732117" y="2615107"/>
                </a:lnTo>
                <a:lnTo>
                  <a:pt x="3732117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9795" y="182563"/>
            <a:ext cx="10332085" cy="133985"/>
          </a:xfrm>
          <a:custGeom>
            <a:avLst/>
            <a:gdLst/>
            <a:ahLst/>
            <a:cxnLst/>
            <a:rect l="l" t="t" r="r" b="b"/>
            <a:pathLst>
              <a:path w="10332085" h="133985">
                <a:moveTo>
                  <a:pt x="10332003" y="0"/>
                </a:moveTo>
                <a:lnTo>
                  <a:pt x="0" y="0"/>
                </a:lnTo>
                <a:lnTo>
                  <a:pt x="0" y="133498"/>
                </a:lnTo>
                <a:lnTo>
                  <a:pt x="10332003" y="133498"/>
                </a:lnTo>
                <a:lnTo>
                  <a:pt x="10332003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 i="0">
                <a:solidFill>
                  <a:srgbClr val="46ABC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9795" y="7249064"/>
            <a:ext cx="10332085" cy="133985"/>
          </a:xfrm>
          <a:custGeom>
            <a:avLst/>
            <a:gdLst/>
            <a:ahLst/>
            <a:cxnLst/>
            <a:rect l="l" t="t" r="r" b="b"/>
            <a:pathLst>
              <a:path w="10332085" h="133984">
                <a:moveTo>
                  <a:pt x="10332003" y="0"/>
                </a:moveTo>
                <a:lnTo>
                  <a:pt x="0" y="0"/>
                </a:lnTo>
                <a:lnTo>
                  <a:pt x="0" y="133498"/>
                </a:lnTo>
                <a:lnTo>
                  <a:pt x="10332003" y="133498"/>
                </a:lnTo>
                <a:lnTo>
                  <a:pt x="10332003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276" y="606949"/>
            <a:ext cx="1174115" cy="43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46ABC0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619" y="4328770"/>
            <a:ext cx="4048125" cy="14986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lnSpc>
                <a:spcPts val="3350"/>
              </a:lnSpc>
              <a:spcBef>
                <a:spcPts val="135"/>
              </a:spcBef>
            </a:pPr>
            <a:r>
              <a:rPr sz="2800" b="0" spc="15" dirty="0">
                <a:solidFill>
                  <a:srgbClr val="9A9EA3"/>
                </a:solidFill>
                <a:latin typeface="Myriad Pro"/>
                <a:cs typeface="Myriad Pro"/>
              </a:rPr>
              <a:t>МОЛОДЕЖНЫЙ</a:t>
            </a:r>
            <a:r>
              <a:rPr sz="2800" b="0" spc="-70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r>
              <a:rPr sz="2800" b="0" spc="10" dirty="0">
                <a:solidFill>
                  <a:srgbClr val="9A9EA3"/>
                </a:solidFill>
                <a:latin typeface="Myriad Pro"/>
                <a:cs typeface="Myriad Pro"/>
              </a:rPr>
              <a:t>СОВЕТ</a:t>
            </a:r>
            <a:endParaRPr sz="2800" dirty="0">
              <a:latin typeface="Myriad Pro"/>
              <a:cs typeface="Myriad Pro"/>
            </a:endParaRPr>
          </a:p>
          <a:p>
            <a:pPr marL="882650" algn="r">
              <a:lnSpc>
                <a:spcPts val="8210"/>
              </a:lnSpc>
            </a:pPr>
            <a:r>
              <a:rPr sz="6600" spc="25" dirty="0">
                <a:solidFill>
                  <a:srgbClr val="008DD2"/>
                </a:solidFill>
              </a:rPr>
              <a:t>СВМДА</a:t>
            </a:r>
            <a:endParaRPr sz="7200" dirty="0">
              <a:solidFill>
                <a:srgbClr val="008DD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81025"/>
            <a:ext cx="1428208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795" y="1106833"/>
            <a:ext cx="10274935" cy="24130"/>
          </a:xfrm>
          <a:custGeom>
            <a:avLst/>
            <a:gdLst/>
            <a:ahLst/>
            <a:cxnLst/>
            <a:rect l="l" t="t" r="r" b="b"/>
            <a:pathLst>
              <a:path w="10274935" h="24130">
                <a:moveTo>
                  <a:pt x="10274522" y="0"/>
                </a:moveTo>
                <a:lnTo>
                  <a:pt x="0" y="0"/>
                </a:lnTo>
                <a:lnTo>
                  <a:pt x="0" y="24117"/>
                </a:lnTo>
                <a:lnTo>
                  <a:pt x="10274522" y="24117"/>
                </a:lnTo>
                <a:lnTo>
                  <a:pt x="10274522" y="0"/>
                </a:lnTo>
                <a:close/>
              </a:path>
            </a:pathLst>
          </a:custGeom>
          <a:solidFill>
            <a:srgbClr val="C6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795" y="7249064"/>
            <a:ext cx="10332085" cy="133985"/>
          </a:xfrm>
          <a:custGeom>
            <a:avLst/>
            <a:gdLst/>
            <a:ahLst/>
            <a:cxnLst/>
            <a:rect l="l" t="t" r="r" b="b"/>
            <a:pathLst>
              <a:path w="10332085" h="133984">
                <a:moveTo>
                  <a:pt x="10332003" y="0"/>
                </a:moveTo>
                <a:lnTo>
                  <a:pt x="0" y="0"/>
                </a:lnTo>
                <a:lnTo>
                  <a:pt x="0" y="133498"/>
                </a:lnTo>
                <a:lnTo>
                  <a:pt x="10332003" y="133498"/>
                </a:lnTo>
                <a:lnTo>
                  <a:pt x="10332003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0465" y="606949"/>
            <a:ext cx="11741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5" dirty="0">
                <a:solidFill>
                  <a:srgbClr val="008DD2"/>
                </a:solidFill>
              </a:rPr>
              <a:t>СВ</a:t>
            </a:r>
            <a:r>
              <a:rPr sz="2400" spc="10" dirty="0">
                <a:solidFill>
                  <a:srgbClr val="008DD2"/>
                </a:solidFill>
              </a:rPr>
              <a:t>М</a:t>
            </a:r>
            <a:r>
              <a:rPr sz="2400" spc="25" dirty="0">
                <a:solidFill>
                  <a:srgbClr val="008DD2"/>
                </a:solidFill>
              </a:rPr>
              <a:t>Д</a:t>
            </a:r>
            <a:r>
              <a:rPr sz="2400" spc="5" dirty="0">
                <a:solidFill>
                  <a:srgbClr val="008DD2"/>
                </a:solidFill>
              </a:rPr>
              <a:t>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3561" y="473449"/>
            <a:ext cx="20880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МОЛ</a:t>
            </a:r>
            <a:r>
              <a:rPr sz="1150" spc="-10" dirty="0">
                <a:solidFill>
                  <a:srgbClr val="9A9EA3"/>
                </a:solidFill>
                <a:latin typeface="Myriad Pro"/>
                <a:cs typeface="Myriad Pro"/>
              </a:rPr>
              <a:t>О</a:t>
            </a: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ДЕЖНЫЙ</a:t>
            </a:r>
            <a:r>
              <a:rPr sz="1150" spc="5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r>
              <a:rPr sz="1150" spc="-10" dirty="0">
                <a:solidFill>
                  <a:srgbClr val="9A9EA3"/>
                </a:solidFill>
                <a:latin typeface="Myriad Pro"/>
                <a:cs typeface="Myriad Pro"/>
              </a:rPr>
              <a:t>С</a:t>
            </a: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ОВЕ</a:t>
            </a:r>
            <a:r>
              <a:rPr sz="1150" spc="15" dirty="0">
                <a:solidFill>
                  <a:srgbClr val="9A9EA3"/>
                </a:solidFill>
                <a:latin typeface="Myriad Pro"/>
                <a:cs typeface="Myriad Pro"/>
              </a:rPr>
              <a:t>Т</a:t>
            </a:r>
            <a:endParaRPr sz="1150" dirty="0">
              <a:latin typeface="Myriad Pro"/>
              <a:cs typeface="Myriad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9780" y="4794634"/>
            <a:ext cx="151384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400" b="1" spc="5" dirty="0">
                <a:solidFill>
                  <a:srgbClr val="008DD2"/>
                </a:solidFill>
                <a:latin typeface="Myriad Pro"/>
                <a:cs typeface="Myriad Pro"/>
              </a:rPr>
              <a:t>И</a:t>
            </a:r>
            <a:r>
              <a:rPr sz="2400" b="1" spc="55" dirty="0">
                <a:solidFill>
                  <a:srgbClr val="008DD2"/>
                </a:solidFill>
                <a:latin typeface="Myriad Pro"/>
                <a:cs typeface="Myriad Pro"/>
              </a:rPr>
              <a:t>С</a:t>
            </a:r>
            <a:r>
              <a:rPr sz="2400" b="1" spc="-85" dirty="0">
                <a:solidFill>
                  <a:srgbClr val="008DD2"/>
                </a:solidFill>
                <a:latin typeface="Myriad Pro"/>
                <a:cs typeface="Myriad Pro"/>
              </a:rPr>
              <a:t>Т</a:t>
            </a:r>
            <a:r>
              <a:rPr sz="2400" b="1" spc="5" dirty="0">
                <a:solidFill>
                  <a:srgbClr val="008DD2"/>
                </a:solidFill>
                <a:latin typeface="Myriad Pro"/>
                <a:cs typeface="Myriad Pro"/>
              </a:rPr>
              <a:t>ОРИЯ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9809" y="1599551"/>
            <a:ext cx="10332085" cy="3125470"/>
            <a:chOff x="179809" y="1599551"/>
            <a:chExt cx="10332085" cy="3125470"/>
          </a:xfrm>
        </p:grpSpPr>
        <p:sp>
          <p:nvSpPr>
            <p:cNvPr id="9" name="object 9"/>
            <p:cNvSpPr/>
            <p:nvPr/>
          </p:nvSpPr>
          <p:spPr>
            <a:xfrm>
              <a:off x="179806" y="1717770"/>
              <a:ext cx="10332085" cy="2646045"/>
            </a:xfrm>
            <a:custGeom>
              <a:avLst/>
              <a:gdLst/>
              <a:ahLst/>
              <a:cxnLst/>
              <a:rect l="l" t="t" r="r" b="b"/>
              <a:pathLst>
                <a:path w="10332085" h="2646045">
                  <a:moveTo>
                    <a:pt x="10331996" y="0"/>
                  </a:moveTo>
                  <a:lnTo>
                    <a:pt x="4676051" y="0"/>
                  </a:lnTo>
                  <a:lnTo>
                    <a:pt x="4676051" y="473595"/>
                  </a:lnTo>
                  <a:lnTo>
                    <a:pt x="3130283" y="473595"/>
                  </a:lnTo>
                  <a:lnTo>
                    <a:pt x="3130283" y="0"/>
                  </a:lnTo>
                  <a:lnTo>
                    <a:pt x="0" y="0"/>
                  </a:lnTo>
                  <a:lnTo>
                    <a:pt x="0" y="473595"/>
                  </a:lnTo>
                  <a:lnTo>
                    <a:pt x="0" y="2343721"/>
                  </a:lnTo>
                  <a:lnTo>
                    <a:pt x="0" y="2645854"/>
                  </a:lnTo>
                  <a:lnTo>
                    <a:pt x="10331996" y="2645854"/>
                  </a:lnTo>
                  <a:lnTo>
                    <a:pt x="10331996" y="2343721"/>
                  </a:lnTo>
                  <a:lnTo>
                    <a:pt x="10331996" y="473595"/>
                  </a:lnTo>
                  <a:lnTo>
                    <a:pt x="10331996" y="0"/>
                  </a:lnTo>
                  <a:close/>
                </a:path>
              </a:pathLst>
            </a:custGeom>
            <a:solidFill>
              <a:srgbClr val="5661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5722" y="1716538"/>
              <a:ext cx="73025" cy="2345055"/>
            </a:xfrm>
            <a:custGeom>
              <a:avLst/>
              <a:gdLst/>
              <a:ahLst/>
              <a:cxnLst/>
              <a:rect l="l" t="t" r="r" b="b"/>
              <a:pathLst>
                <a:path w="73025" h="2345054">
                  <a:moveTo>
                    <a:pt x="72539" y="0"/>
                  </a:moveTo>
                  <a:lnTo>
                    <a:pt x="0" y="0"/>
                  </a:lnTo>
                  <a:lnTo>
                    <a:pt x="0" y="2344916"/>
                  </a:lnTo>
                  <a:lnTo>
                    <a:pt x="72539" y="2220335"/>
                  </a:lnTo>
                  <a:lnTo>
                    <a:pt x="72539" y="0"/>
                  </a:lnTo>
                  <a:close/>
                </a:path>
              </a:pathLst>
            </a:custGeom>
            <a:solidFill>
              <a:srgbClr val="4C5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35908" y="4061487"/>
              <a:ext cx="274320" cy="117475"/>
            </a:xfrm>
            <a:custGeom>
              <a:avLst/>
              <a:gdLst/>
              <a:ahLst/>
              <a:cxnLst/>
              <a:rect l="l" t="t" r="r" b="b"/>
              <a:pathLst>
                <a:path w="274320" h="117475">
                  <a:moveTo>
                    <a:pt x="274184" y="0"/>
                  </a:moveTo>
                  <a:lnTo>
                    <a:pt x="0" y="0"/>
                  </a:lnTo>
                  <a:lnTo>
                    <a:pt x="1159" y="18278"/>
                  </a:lnTo>
                  <a:lnTo>
                    <a:pt x="14126" y="58492"/>
                  </a:lnTo>
                  <a:lnTo>
                    <a:pt x="53133" y="98705"/>
                  </a:lnTo>
                  <a:lnTo>
                    <a:pt x="132415" y="116984"/>
                  </a:lnTo>
                  <a:lnTo>
                    <a:pt x="154566" y="113161"/>
                  </a:lnTo>
                  <a:lnTo>
                    <a:pt x="203299" y="97041"/>
                  </a:lnTo>
                  <a:lnTo>
                    <a:pt x="252032" y="61646"/>
                  </a:lnTo>
                  <a:lnTo>
                    <a:pt x="274184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8323" y="4061487"/>
              <a:ext cx="1687830" cy="117475"/>
            </a:xfrm>
            <a:custGeom>
              <a:avLst/>
              <a:gdLst/>
              <a:ahLst/>
              <a:cxnLst/>
              <a:rect l="l" t="t" r="r" b="b"/>
              <a:pathLst>
                <a:path w="1687829" h="117475">
                  <a:moveTo>
                    <a:pt x="1687489" y="0"/>
                  </a:moveTo>
                  <a:lnTo>
                    <a:pt x="141768" y="0"/>
                  </a:lnTo>
                  <a:lnTo>
                    <a:pt x="119617" y="61646"/>
                  </a:lnTo>
                  <a:lnTo>
                    <a:pt x="70884" y="97041"/>
                  </a:lnTo>
                  <a:lnTo>
                    <a:pt x="22151" y="113161"/>
                  </a:lnTo>
                  <a:lnTo>
                    <a:pt x="0" y="116984"/>
                  </a:lnTo>
                  <a:lnTo>
                    <a:pt x="1535029" y="116984"/>
                  </a:lnTo>
                  <a:lnTo>
                    <a:pt x="1626155" y="98705"/>
                  </a:lnTo>
                  <a:lnTo>
                    <a:pt x="1671084" y="58492"/>
                  </a:lnTo>
                  <a:lnTo>
                    <a:pt x="1686102" y="18278"/>
                  </a:lnTo>
                  <a:lnTo>
                    <a:pt x="1687489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5965" y="4607553"/>
              <a:ext cx="274320" cy="117475"/>
            </a:xfrm>
            <a:custGeom>
              <a:avLst/>
              <a:gdLst/>
              <a:ahLst/>
              <a:cxnLst/>
              <a:rect l="l" t="t" r="r" b="b"/>
              <a:pathLst>
                <a:path w="274319" h="117475">
                  <a:moveTo>
                    <a:pt x="274161" y="0"/>
                  </a:moveTo>
                  <a:lnTo>
                    <a:pt x="0" y="0"/>
                  </a:lnTo>
                  <a:lnTo>
                    <a:pt x="1152" y="18283"/>
                  </a:lnTo>
                  <a:lnTo>
                    <a:pt x="14103" y="58506"/>
                  </a:lnTo>
                  <a:lnTo>
                    <a:pt x="53090" y="98730"/>
                  </a:lnTo>
                  <a:lnTo>
                    <a:pt x="132353" y="117013"/>
                  </a:lnTo>
                  <a:lnTo>
                    <a:pt x="154510" y="113185"/>
                  </a:lnTo>
                  <a:lnTo>
                    <a:pt x="203257" y="97053"/>
                  </a:lnTo>
                  <a:lnTo>
                    <a:pt x="252003" y="61648"/>
                  </a:lnTo>
                  <a:lnTo>
                    <a:pt x="274161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8318" y="4607553"/>
              <a:ext cx="1687830" cy="117475"/>
            </a:xfrm>
            <a:custGeom>
              <a:avLst/>
              <a:gdLst/>
              <a:ahLst/>
              <a:cxnLst/>
              <a:rect l="l" t="t" r="r" b="b"/>
              <a:pathLst>
                <a:path w="1687830" h="117475">
                  <a:moveTo>
                    <a:pt x="1687507" y="0"/>
                  </a:moveTo>
                  <a:lnTo>
                    <a:pt x="141808" y="0"/>
                  </a:lnTo>
                  <a:lnTo>
                    <a:pt x="119650" y="61648"/>
                  </a:lnTo>
                  <a:lnTo>
                    <a:pt x="70904" y="97053"/>
                  </a:lnTo>
                  <a:lnTo>
                    <a:pt x="22157" y="113185"/>
                  </a:lnTo>
                  <a:lnTo>
                    <a:pt x="0" y="117013"/>
                  </a:lnTo>
                  <a:lnTo>
                    <a:pt x="1535061" y="117013"/>
                  </a:lnTo>
                  <a:lnTo>
                    <a:pt x="1626183" y="98730"/>
                  </a:lnTo>
                  <a:lnTo>
                    <a:pt x="1671108" y="58506"/>
                  </a:lnTo>
                  <a:lnTo>
                    <a:pt x="1686121" y="18283"/>
                  </a:lnTo>
                  <a:lnTo>
                    <a:pt x="1687507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90093" y="2191355"/>
              <a:ext cx="1546225" cy="2416810"/>
            </a:xfrm>
            <a:custGeom>
              <a:avLst/>
              <a:gdLst/>
              <a:ahLst/>
              <a:cxnLst/>
              <a:rect l="l" t="t" r="r" b="b"/>
              <a:pathLst>
                <a:path w="1546225" h="2416810">
                  <a:moveTo>
                    <a:pt x="1545765" y="0"/>
                  </a:moveTo>
                  <a:lnTo>
                    <a:pt x="0" y="0"/>
                  </a:lnTo>
                  <a:lnTo>
                    <a:pt x="0" y="2416197"/>
                  </a:lnTo>
                  <a:lnTo>
                    <a:pt x="1545765" y="2416197"/>
                  </a:lnTo>
                  <a:lnTo>
                    <a:pt x="1545765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35794" y="2074341"/>
              <a:ext cx="274320" cy="117475"/>
            </a:xfrm>
            <a:custGeom>
              <a:avLst/>
              <a:gdLst/>
              <a:ahLst/>
              <a:cxnLst/>
              <a:rect l="l" t="t" r="r" b="b"/>
              <a:pathLst>
                <a:path w="274320" h="117475">
                  <a:moveTo>
                    <a:pt x="141832" y="0"/>
                  </a:moveTo>
                  <a:lnTo>
                    <a:pt x="119671" y="3824"/>
                  </a:lnTo>
                  <a:lnTo>
                    <a:pt x="70916" y="19949"/>
                  </a:lnTo>
                  <a:lnTo>
                    <a:pt x="22161" y="55355"/>
                  </a:lnTo>
                  <a:lnTo>
                    <a:pt x="0" y="117021"/>
                  </a:lnTo>
                  <a:lnTo>
                    <a:pt x="274161" y="117021"/>
                  </a:lnTo>
                  <a:lnTo>
                    <a:pt x="273007" y="98736"/>
                  </a:lnTo>
                  <a:lnTo>
                    <a:pt x="260058" y="58510"/>
                  </a:lnTo>
                  <a:lnTo>
                    <a:pt x="221077" y="18284"/>
                  </a:lnTo>
                  <a:lnTo>
                    <a:pt x="141832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0140" y="2074341"/>
              <a:ext cx="1687830" cy="117475"/>
            </a:xfrm>
            <a:custGeom>
              <a:avLst/>
              <a:gdLst/>
              <a:ahLst/>
              <a:cxnLst/>
              <a:rect l="l" t="t" r="r" b="b"/>
              <a:pathLst>
                <a:path w="1687830" h="117475">
                  <a:moveTo>
                    <a:pt x="1687485" y="0"/>
                  </a:moveTo>
                  <a:lnTo>
                    <a:pt x="152435" y="0"/>
                  </a:lnTo>
                  <a:lnTo>
                    <a:pt x="61300" y="18284"/>
                  </a:lnTo>
                  <a:lnTo>
                    <a:pt x="16380" y="58510"/>
                  </a:lnTo>
                  <a:lnTo>
                    <a:pt x="1379" y="98736"/>
                  </a:lnTo>
                  <a:lnTo>
                    <a:pt x="0" y="117021"/>
                  </a:lnTo>
                  <a:lnTo>
                    <a:pt x="1545653" y="117021"/>
                  </a:lnTo>
                  <a:lnTo>
                    <a:pt x="1567814" y="55355"/>
                  </a:lnTo>
                  <a:lnTo>
                    <a:pt x="1616569" y="19949"/>
                  </a:lnTo>
                  <a:lnTo>
                    <a:pt x="1665324" y="3824"/>
                  </a:lnTo>
                  <a:lnTo>
                    <a:pt x="1687485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5722" y="1599551"/>
              <a:ext cx="274320" cy="117475"/>
            </a:xfrm>
            <a:custGeom>
              <a:avLst/>
              <a:gdLst/>
              <a:ahLst/>
              <a:cxnLst/>
              <a:rect l="l" t="t" r="r" b="b"/>
              <a:pathLst>
                <a:path w="274320" h="117475">
                  <a:moveTo>
                    <a:pt x="141822" y="0"/>
                  </a:moveTo>
                  <a:lnTo>
                    <a:pt x="119662" y="3823"/>
                  </a:lnTo>
                  <a:lnTo>
                    <a:pt x="70911" y="19944"/>
                  </a:lnTo>
                  <a:lnTo>
                    <a:pt x="22159" y="55340"/>
                  </a:lnTo>
                  <a:lnTo>
                    <a:pt x="0" y="116986"/>
                  </a:lnTo>
                  <a:lnTo>
                    <a:pt x="274182" y="116986"/>
                  </a:lnTo>
                  <a:lnTo>
                    <a:pt x="273026" y="98706"/>
                  </a:lnTo>
                  <a:lnTo>
                    <a:pt x="260068" y="58493"/>
                  </a:lnTo>
                  <a:lnTo>
                    <a:pt x="221077" y="18279"/>
                  </a:lnTo>
                  <a:lnTo>
                    <a:pt x="141822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10070" y="1599551"/>
              <a:ext cx="1687830" cy="117475"/>
            </a:xfrm>
            <a:custGeom>
              <a:avLst/>
              <a:gdLst/>
              <a:ahLst/>
              <a:cxnLst/>
              <a:rect l="l" t="t" r="r" b="b"/>
              <a:pathLst>
                <a:path w="1687829" h="117475">
                  <a:moveTo>
                    <a:pt x="1687474" y="0"/>
                  </a:moveTo>
                  <a:lnTo>
                    <a:pt x="152412" y="0"/>
                  </a:lnTo>
                  <a:lnTo>
                    <a:pt x="61299" y="18279"/>
                  </a:lnTo>
                  <a:lnTo>
                    <a:pt x="16385" y="58493"/>
                  </a:lnTo>
                  <a:lnTo>
                    <a:pt x="1381" y="98706"/>
                  </a:lnTo>
                  <a:lnTo>
                    <a:pt x="0" y="116986"/>
                  </a:lnTo>
                  <a:lnTo>
                    <a:pt x="1545652" y="116986"/>
                  </a:lnTo>
                  <a:lnTo>
                    <a:pt x="1567811" y="55340"/>
                  </a:lnTo>
                  <a:lnTo>
                    <a:pt x="1616563" y="19944"/>
                  </a:lnTo>
                  <a:lnTo>
                    <a:pt x="1665314" y="3823"/>
                  </a:lnTo>
                  <a:lnTo>
                    <a:pt x="1687474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35851" y="2191355"/>
              <a:ext cx="274320" cy="1870710"/>
            </a:xfrm>
            <a:custGeom>
              <a:avLst/>
              <a:gdLst/>
              <a:ahLst/>
              <a:cxnLst/>
              <a:rect l="l" t="t" r="r" b="b"/>
              <a:pathLst>
                <a:path w="274320" h="1870710">
                  <a:moveTo>
                    <a:pt x="274151" y="0"/>
                  </a:moveTo>
                  <a:lnTo>
                    <a:pt x="0" y="0"/>
                  </a:lnTo>
                  <a:lnTo>
                    <a:pt x="0" y="1870132"/>
                  </a:lnTo>
                  <a:lnTo>
                    <a:pt x="274151" y="1870132"/>
                  </a:lnTo>
                  <a:lnTo>
                    <a:pt x="274151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0092" y="1716538"/>
              <a:ext cx="1546225" cy="2345055"/>
            </a:xfrm>
            <a:custGeom>
              <a:avLst/>
              <a:gdLst/>
              <a:ahLst/>
              <a:cxnLst/>
              <a:rect l="l" t="t" r="r" b="b"/>
              <a:pathLst>
                <a:path w="1546225" h="2345054">
                  <a:moveTo>
                    <a:pt x="1545767" y="0"/>
                  </a:moveTo>
                  <a:lnTo>
                    <a:pt x="0" y="0"/>
                  </a:lnTo>
                  <a:lnTo>
                    <a:pt x="0" y="2344949"/>
                  </a:lnTo>
                  <a:lnTo>
                    <a:pt x="1545767" y="2344949"/>
                  </a:lnTo>
                  <a:lnTo>
                    <a:pt x="154576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32686" y="1832324"/>
              <a:ext cx="3079750" cy="2611120"/>
            </a:xfrm>
            <a:custGeom>
              <a:avLst/>
              <a:gdLst/>
              <a:ahLst/>
              <a:cxnLst/>
              <a:rect l="l" t="t" r="r" b="b"/>
              <a:pathLst>
                <a:path w="3079750" h="2611120">
                  <a:moveTo>
                    <a:pt x="91097" y="1706384"/>
                  </a:moveTo>
                  <a:lnTo>
                    <a:pt x="85483" y="1700745"/>
                  </a:lnTo>
                  <a:lnTo>
                    <a:pt x="5638" y="1700745"/>
                  </a:lnTo>
                  <a:lnTo>
                    <a:pt x="0" y="1706384"/>
                  </a:lnTo>
                  <a:lnTo>
                    <a:pt x="0" y="1720354"/>
                  </a:lnTo>
                  <a:lnTo>
                    <a:pt x="5638" y="1726018"/>
                  </a:lnTo>
                  <a:lnTo>
                    <a:pt x="78498" y="1726018"/>
                  </a:lnTo>
                  <a:lnTo>
                    <a:pt x="85483" y="1726018"/>
                  </a:lnTo>
                  <a:lnTo>
                    <a:pt x="91097" y="1720354"/>
                  </a:lnTo>
                  <a:lnTo>
                    <a:pt x="91097" y="1706384"/>
                  </a:lnTo>
                  <a:close/>
                </a:path>
                <a:path w="3079750" h="2611120">
                  <a:moveTo>
                    <a:pt x="91097" y="668858"/>
                  </a:moveTo>
                  <a:lnTo>
                    <a:pt x="85483" y="663194"/>
                  </a:lnTo>
                  <a:lnTo>
                    <a:pt x="5638" y="663194"/>
                  </a:lnTo>
                  <a:lnTo>
                    <a:pt x="0" y="668858"/>
                  </a:lnTo>
                  <a:lnTo>
                    <a:pt x="0" y="682815"/>
                  </a:lnTo>
                  <a:lnTo>
                    <a:pt x="5638" y="688492"/>
                  </a:lnTo>
                  <a:lnTo>
                    <a:pt x="78498" y="688492"/>
                  </a:lnTo>
                  <a:lnTo>
                    <a:pt x="85483" y="688492"/>
                  </a:lnTo>
                  <a:lnTo>
                    <a:pt x="91097" y="682815"/>
                  </a:lnTo>
                  <a:lnTo>
                    <a:pt x="91097" y="668858"/>
                  </a:lnTo>
                  <a:close/>
                </a:path>
                <a:path w="3079750" h="2611120">
                  <a:moveTo>
                    <a:pt x="93154" y="2400782"/>
                  </a:moveTo>
                  <a:lnTo>
                    <a:pt x="87541" y="2395143"/>
                  </a:lnTo>
                  <a:lnTo>
                    <a:pt x="7721" y="2395143"/>
                  </a:lnTo>
                  <a:lnTo>
                    <a:pt x="2044" y="2400782"/>
                  </a:lnTo>
                  <a:lnTo>
                    <a:pt x="2044" y="2414740"/>
                  </a:lnTo>
                  <a:lnTo>
                    <a:pt x="7721" y="2420391"/>
                  </a:lnTo>
                  <a:lnTo>
                    <a:pt x="80556" y="2420391"/>
                  </a:lnTo>
                  <a:lnTo>
                    <a:pt x="87541" y="2420391"/>
                  </a:lnTo>
                  <a:lnTo>
                    <a:pt x="93154" y="2414740"/>
                  </a:lnTo>
                  <a:lnTo>
                    <a:pt x="93154" y="2400782"/>
                  </a:lnTo>
                  <a:close/>
                </a:path>
                <a:path w="3079750" h="2611120">
                  <a:moveTo>
                    <a:pt x="151536" y="2052167"/>
                  </a:moveTo>
                  <a:lnTo>
                    <a:pt x="145884" y="2046554"/>
                  </a:lnTo>
                  <a:lnTo>
                    <a:pt x="5638" y="2046554"/>
                  </a:lnTo>
                  <a:lnTo>
                    <a:pt x="0" y="2052167"/>
                  </a:lnTo>
                  <a:lnTo>
                    <a:pt x="0" y="2066124"/>
                  </a:lnTo>
                  <a:lnTo>
                    <a:pt x="5638" y="2071789"/>
                  </a:lnTo>
                  <a:lnTo>
                    <a:pt x="138899" y="2071789"/>
                  </a:lnTo>
                  <a:lnTo>
                    <a:pt x="145884" y="2071789"/>
                  </a:lnTo>
                  <a:lnTo>
                    <a:pt x="151536" y="2066124"/>
                  </a:lnTo>
                  <a:lnTo>
                    <a:pt x="151536" y="2052167"/>
                  </a:lnTo>
                  <a:close/>
                </a:path>
                <a:path w="3079750" h="2611120">
                  <a:moveTo>
                    <a:pt x="151536" y="1014603"/>
                  </a:moveTo>
                  <a:lnTo>
                    <a:pt x="145884" y="1008989"/>
                  </a:lnTo>
                  <a:lnTo>
                    <a:pt x="5638" y="1008989"/>
                  </a:lnTo>
                  <a:lnTo>
                    <a:pt x="0" y="1014603"/>
                  </a:lnTo>
                  <a:lnTo>
                    <a:pt x="0" y="1028573"/>
                  </a:lnTo>
                  <a:lnTo>
                    <a:pt x="5638" y="1034237"/>
                  </a:lnTo>
                  <a:lnTo>
                    <a:pt x="138899" y="1034237"/>
                  </a:lnTo>
                  <a:lnTo>
                    <a:pt x="145884" y="1034237"/>
                  </a:lnTo>
                  <a:lnTo>
                    <a:pt x="151536" y="1028573"/>
                  </a:lnTo>
                  <a:lnTo>
                    <a:pt x="151536" y="1014603"/>
                  </a:lnTo>
                  <a:close/>
                </a:path>
                <a:path w="3079750" h="2611120">
                  <a:moveTo>
                    <a:pt x="246888" y="1374228"/>
                  </a:moveTo>
                  <a:lnTo>
                    <a:pt x="241211" y="1368590"/>
                  </a:lnTo>
                  <a:lnTo>
                    <a:pt x="5638" y="1368590"/>
                  </a:lnTo>
                  <a:lnTo>
                    <a:pt x="0" y="1374228"/>
                  </a:lnTo>
                  <a:lnTo>
                    <a:pt x="0" y="1388135"/>
                  </a:lnTo>
                  <a:lnTo>
                    <a:pt x="5638" y="1393799"/>
                  </a:lnTo>
                  <a:lnTo>
                    <a:pt x="234238" y="1393799"/>
                  </a:lnTo>
                  <a:lnTo>
                    <a:pt x="241211" y="1393799"/>
                  </a:lnTo>
                  <a:lnTo>
                    <a:pt x="246888" y="1388135"/>
                  </a:lnTo>
                  <a:lnTo>
                    <a:pt x="246888" y="1374228"/>
                  </a:lnTo>
                  <a:close/>
                </a:path>
                <a:path w="3079750" h="2611120">
                  <a:moveTo>
                    <a:pt x="303936" y="1896579"/>
                  </a:moveTo>
                  <a:lnTo>
                    <a:pt x="298246" y="1890903"/>
                  </a:lnTo>
                  <a:lnTo>
                    <a:pt x="111150" y="1890903"/>
                  </a:lnTo>
                  <a:lnTo>
                    <a:pt x="105524" y="1896579"/>
                  </a:lnTo>
                  <a:lnTo>
                    <a:pt x="105524" y="1910537"/>
                  </a:lnTo>
                  <a:lnTo>
                    <a:pt x="111150" y="1916214"/>
                  </a:lnTo>
                  <a:lnTo>
                    <a:pt x="291261" y="1916214"/>
                  </a:lnTo>
                  <a:lnTo>
                    <a:pt x="298246" y="1916214"/>
                  </a:lnTo>
                  <a:lnTo>
                    <a:pt x="303936" y="1910537"/>
                  </a:lnTo>
                  <a:lnTo>
                    <a:pt x="303936" y="1896579"/>
                  </a:lnTo>
                  <a:close/>
                </a:path>
                <a:path w="3079750" h="2611120">
                  <a:moveTo>
                    <a:pt x="303936" y="859028"/>
                  </a:moveTo>
                  <a:lnTo>
                    <a:pt x="298246" y="853414"/>
                  </a:lnTo>
                  <a:lnTo>
                    <a:pt x="111150" y="853414"/>
                  </a:lnTo>
                  <a:lnTo>
                    <a:pt x="105524" y="859028"/>
                  </a:lnTo>
                  <a:lnTo>
                    <a:pt x="105524" y="873036"/>
                  </a:lnTo>
                  <a:lnTo>
                    <a:pt x="111150" y="878662"/>
                  </a:lnTo>
                  <a:lnTo>
                    <a:pt x="291261" y="878662"/>
                  </a:lnTo>
                  <a:lnTo>
                    <a:pt x="298246" y="878662"/>
                  </a:lnTo>
                  <a:lnTo>
                    <a:pt x="303936" y="873036"/>
                  </a:lnTo>
                  <a:lnTo>
                    <a:pt x="303936" y="859028"/>
                  </a:lnTo>
                  <a:close/>
                </a:path>
                <a:path w="3079750" h="2611120">
                  <a:moveTo>
                    <a:pt x="305968" y="2590977"/>
                  </a:moveTo>
                  <a:lnTo>
                    <a:pt x="300291" y="2585313"/>
                  </a:lnTo>
                  <a:lnTo>
                    <a:pt x="113220" y="2585313"/>
                  </a:lnTo>
                  <a:lnTo>
                    <a:pt x="107607" y="2590977"/>
                  </a:lnTo>
                  <a:lnTo>
                    <a:pt x="107607" y="2604935"/>
                  </a:lnTo>
                  <a:lnTo>
                    <a:pt x="113220" y="2610612"/>
                  </a:lnTo>
                  <a:lnTo>
                    <a:pt x="293331" y="2610612"/>
                  </a:lnTo>
                  <a:lnTo>
                    <a:pt x="300291" y="2610612"/>
                  </a:lnTo>
                  <a:lnTo>
                    <a:pt x="305968" y="2604935"/>
                  </a:lnTo>
                  <a:lnTo>
                    <a:pt x="305968" y="2590977"/>
                  </a:lnTo>
                  <a:close/>
                </a:path>
                <a:path w="3079750" h="2611120">
                  <a:moveTo>
                    <a:pt x="322948" y="502920"/>
                  </a:moveTo>
                  <a:lnTo>
                    <a:pt x="317246" y="497243"/>
                  </a:lnTo>
                  <a:lnTo>
                    <a:pt x="5638" y="497243"/>
                  </a:lnTo>
                  <a:lnTo>
                    <a:pt x="0" y="502920"/>
                  </a:lnTo>
                  <a:lnTo>
                    <a:pt x="0" y="516864"/>
                  </a:lnTo>
                  <a:lnTo>
                    <a:pt x="5638" y="522516"/>
                  </a:lnTo>
                  <a:lnTo>
                    <a:pt x="310273" y="522516"/>
                  </a:lnTo>
                  <a:lnTo>
                    <a:pt x="317246" y="522516"/>
                  </a:lnTo>
                  <a:lnTo>
                    <a:pt x="322948" y="516864"/>
                  </a:lnTo>
                  <a:lnTo>
                    <a:pt x="322948" y="502920"/>
                  </a:lnTo>
                  <a:close/>
                </a:path>
                <a:path w="3079750" h="2611120">
                  <a:moveTo>
                    <a:pt x="324993" y="2234806"/>
                  </a:moveTo>
                  <a:lnTo>
                    <a:pt x="319303" y="2229129"/>
                  </a:lnTo>
                  <a:lnTo>
                    <a:pt x="7721" y="2229129"/>
                  </a:lnTo>
                  <a:lnTo>
                    <a:pt x="2044" y="2234806"/>
                  </a:lnTo>
                  <a:lnTo>
                    <a:pt x="2044" y="2248801"/>
                  </a:lnTo>
                  <a:lnTo>
                    <a:pt x="7721" y="2254440"/>
                  </a:lnTo>
                  <a:lnTo>
                    <a:pt x="312331" y="2254440"/>
                  </a:lnTo>
                  <a:lnTo>
                    <a:pt x="319303" y="2254440"/>
                  </a:lnTo>
                  <a:lnTo>
                    <a:pt x="324993" y="2248801"/>
                  </a:lnTo>
                  <a:lnTo>
                    <a:pt x="324993" y="2234806"/>
                  </a:lnTo>
                  <a:close/>
                </a:path>
                <a:path w="3079750" h="2611120">
                  <a:moveTo>
                    <a:pt x="703262" y="1547063"/>
                  </a:moveTo>
                  <a:lnTo>
                    <a:pt x="697598" y="1541449"/>
                  </a:lnTo>
                  <a:lnTo>
                    <a:pt x="5638" y="1541449"/>
                  </a:lnTo>
                  <a:lnTo>
                    <a:pt x="0" y="1547063"/>
                  </a:lnTo>
                  <a:lnTo>
                    <a:pt x="0" y="1561020"/>
                  </a:lnTo>
                  <a:lnTo>
                    <a:pt x="5638" y="1566659"/>
                  </a:lnTo>
                  <a:lnTo>
                    <a:pt x="690600" y="1566659"/>
                  </a:lnTo>
                  <a:lnTo>
                    <a:pt x="697598" y="1566659"/>
                  </a:lnTo>
                  <a:lnTo>
                    <a:pt x="703262" y="1561020"/>
                  </a:lnTo>
                  <a:lnTo>
                    <a:pt x="703262" y="1547063"/>
                  </a:lnTo>
                  <a:close/>
                </a:path>
                <a:path w="3079750" h="2611120">
                  <a:moveTo>
                    <a:pt x="723988" y="2052167"/>
                  </a:moveTo>
                  <a:lnTo>
                    <a:pt x="718350" y="2046554"/>
                  </a:lnTo>
                  <a:lnTo>
                    <a:pt x="197726" y="2046554"/>
                  </a:lnTo>
                  <a:lnTo>
                    <a:pt x="192074" y="2052167"/>
                  </a:lnTo>
                  <a:lnTo>
                    <a:pt x="192074" y="2066124"/>
                  </a:lnTo>
                  <a:lnTo>
                    <a:pt x="197726" y="2071789"/>
                  </a:lnTo>
                  <a:lnTo>
                    <a:pt x="711352" y="2071789"/>
                  </a:lnTo>
                  <a:lnTo>
                    <a:pt x="718350" y="2071789"/>
                  </a:lnTo>
                  <a:lnTo>
                    <a:pt x="723988" y="2066124"/>
                  </a:lnTo>
                  <a:lnTo>
                    <a:pt x="723988" y="2052167"/>
                  </a:lnTo>
                  <a:close/>
                </a:path>
                <a:path w="3079750" h="2611120">
                  <a:moveTo>
                    <a:pt x="723988" y="1014603"/>
                  </a:moveTo>
                  <a:lnTo>
                    <a:pt x="718350" y="1008989"/>
                  </a:lnTo>
                  <a:lnTo>
                    <a:pt x="197726" y="1008989"/>
                  </a:lnTo>
                  <a:lnTo>
                    <a:pt x="192074" y="1014603"/>
                  </a:lnTo>
                  <a:lnTo>
                    <a:pt x="192074" y="1028573"/>
                  </a:lnTo>
                  <a:lnTo>
                    <a:pt x="197726" y="1034237"/>
                  </a:lnTo>
                  <a:lnTo>
                    <a:pt x="711352" y="1034237"/>
                  </a:lnTo>
                  <a:lnTo>
                    <a:pt x="718350" y="1034237"/>
                  </a:lnTo>
                  <a:lnTo>
                    <a:pt x="723988" y="1028573"/>
                  </a:lnTo>
                  <a:lnTo>
                    <a:pt x="723988" y="1014603"/>
                  </a:lnTo>
                  <a:close/>
                </a:path>
                <a:path w="3079750" h="2611120">
                  <a:moveTo>
                    <a:pt x="831164" y="1706384"/>
                  </a:moveTo>
                  <a:lnTo>
                    <a:pt x="825512" y="1700745"/>
                  </a:lnTo>
                  <a:lnTo>
                    <a:pt x="154482" y="1700745"/>
                  </a:lnTo>
                  <a:lnTo>
                    <a:pt x="148805" y="1706384"/>
                  </a:lnTo>
                  <a:lnTo>
                    <a:pt x="148805" y="1720354"/>
                  </a:lnTo>
                  <a:lnTo>
                    <a:pt x="154482" y="1726018"/>
                  </a:lnTo>
                  <a:lnTo>
                    <a:pt x="818553" y="1726018"/>
                  </a:lnTo>
                  <a:lnTo>
                    <a:pt x="825512" y="1726018"/>
                  </a:lnTo>
                  <a:lnTo>
                    <a:pt x="831164" y="1720354"/>
                  </a:lnTo>
                  <a:lnTo>
                    <a:pt x="831164" y="1706384"/>
                  </a:lnTo>
                  <a:close/>
                </a:path>
                <a:path w="3079750" h="2611120">
                  <a:moveTo>
                    <a:pt x="831164" y="668858"/>
                  </a:moveTo>
                  <a:lnTo>
                    <a:pt x="825512" y="663194"/>
                  </a:lnTo>
                  <a:lnTo>
                    <a:pt x="154482" y="663194"/>
                  </a:lnTo>
                  <a:lnTo>
                    <a:pt x="148805" y="668858"/>
                  </a:lnTo>
                  <a:lnTo>
                    <a:pt x="148805" y="682815"/>
                  </a:lnTo>
                  <a:lnTo>
                    <a:pt x="154482" y="688492"/>
                  </a:lnTo>
                  <a:lnTo>
                    <a:pt x="818553" y="688492"/>
                  </a:lnTo>
                  <a:lnTo>
                    <a:pt x="825512" y="688492"/>
                  </a:lnTo>
                  <a:lnTo>
                    <a:pt x="831164" y="682815"/>
                  </a:lnTo>
                  <a:lnTo>
                    <a:pt x="831164" y="668858"/>
                  </a:lnTo>
                  <a:close/>
                </a:path>
                <a:path w="3079750" h="2611120">
                  <a:moveTo>
                    <a:pt x="833234" y="2400782"/>
                  </a:moveTo>
                  <a:lnTo>
                    <a:pt x="827582" y="2395143"/>
                  </a:lnTo>
                  <a:lnTo>
                    <a:pt x="156552" y="2395143"/>
                  </a:lnTo>
                  <a:lnTo>
                    <a:pt x="150876" y="2400782"/>
                  </a:lnTo>
                  <a:lnTo>
                    <a:pt x="150876" y="2414740"/>
                  </a:lnTo>
                  <a:lnTo>
                    <a:pt x="156552" y="2420391"/>
                  </a:lnTo>
                  <a:lnTo>
                    <a:pt x="820623" y="2420391"/>
                  </a:lnTo>
                  <a:lnTo>
                    <a:pt x="827582" y="2420391"/>
                  </a:lnTo>
                  <a:lnTo>
                    <a:pt x="833234" y="2414740"/>
                  </a:lnTo>
                  <a:lnTo>
                    <a:pt x="833234" y="2400782"/>
                  </a:lnTo>
                  <a:close/>
                </a:path>
                <a:path w="3079750" h="2611120">
                  <a:moveTo>
                    <a:pt x="910729" y="1547063"/>
                  </a:moveTo>
                  <a:lnTo>
                    <a:pt x="905052" y="1541449"/>
                  </a:lnTo>
                  <a:lnTo>
                    <a:pt x="780465" y="1541449"/>
                  </a:lnTo>
                  <a:lnTo>
                    <a:pt x="774827" y="1547063"/>
                  </a:lnTo>
                  <a:lnTo>
                    <a:pt x="774827" y="1561020"/>
                  </a:lnTo>
                  <a:lnTo>
                    <a:pt x="780465" y="1566659"/>
                  </a:lnTo>
                  <a:lnTo>
                    <a:pt x="898080" y="1566659"/>
                  </a:lnTo>
                  <a:lnTo>
                    <a:pt x="905052" y="1566659"/>
                  </a:lnTo>
                  <a:lnTo>
                    <a:pt x="910729" y="1561020"/>
                  </a:lnTo>
                  <a:lnTo>
                    <a:pt x="910729" y="1547063"/>
                  </a:lnTo>
                  <a:close/>
                </a:path>
                <a:path w="3079750" h="2611120">
                  <a:moveTo>
                    <a:pt x="966050" y="502920"/>
                  </a:moveTo>
                  <a:lnTo>
                    <a:pt x="960386" y="497243"/>
                  </a:lnTo>
                  <a:lnTo>
                    <a:pt x="386283" y="497243"/>
                  </a:lnTo>
                  <a:lnTo>
                    <a:pt x="380657" y="502920"/>
                  </a:lnTo>
                  <a:lnTo>
                    <a:pt x="380657" y="516864"/>
                  </a:lnTo>
                  <a:lnTo>
                    <a:pt x="386283" y="522516"/>
                  </a:lnTo>
                  <a:lnTo>
                    <a:pt x="953414" y="522516"/>
                  </a:lnTo>
                  <a:lnTo>
                    <a:pt x="960386" y="522516"/>
                  </a:lnTo>
                  <a:lnTo>
                    <a:pt x="966050" y="516864"/>
                  </a:lnTo>
                  <a:lnTo>
                    <a:pt x="966050" y="502920"/>
                  </a:lnTo>
                  <a:close/>
                </a:path>
                <a:path w="3079750" h="2611120">
                  <a:moveTo>
                    <a:pt x="968121" y="2234806"/>
                  </a:moveTo>
                  <a:lnTo>
                    <a:pt x="962456" y="2229129"/>
                  </a:lnTo>
                  <a:lnTo>
                    <a:pt x="388327" y="2229129"/>
                  </a:lnTo>
                  <a:lnTo>
                    <a:pt x="382701" y="2234806"/>
                  </a:lnTo>
                  <a:lnTo>
                    <a:pt x="382701" y="2248801"/>
                  </a:lnTo>
                  <a:lnTo>
                    <a:pt x="388327" y="2254440"/>
                  </a:lnTo>
                  <a:lnTo>
                    <a:pt x="955459" y="2254440"/>
                  </a:lnTo>
                  <a:lnTo>
                    <a:pt x="962456" y="2254440"/>
                  </a:lnTo>
                  <a:lnTo>
                    <a:pt x="968121" y="2248801"/>
                  </a:lnTo>
                  <a:lnTo>
                    <a:pt x="968121" y="2234806"/>
                  </a:lnTo>
                  <a:close/>
                </a:path>
                <a:path w="3079750" h="2611120">
                  <a:moveTo>
                    <a:pt x="1007529" y="1190980"/>
                  </a:moveTo>
                  <a:lnTo>
                    <a:pt x="1001890" y="1185303"/>
                  </a:lnTo>
                  <a:lnTo>
                    <a:pt x="5638" y="1185303"/>
                  </a:lnTo>
                  <a:lnTo>
                    <a:pt x="0" y="1190980"/>
                  </a:lnTo>
                  <a:lnTo>
                    <a:pt x="0" y="1204937"/>
                  </a:lnTo>
                  <a:lnTo>
                    <a:pt x="5638" y="1210551"/>
                  </a:lnTo>
                  <a:lnTo>
                    <a:pt x="994892" y="1210551"/>
                  </a:lnTo>
                  <a:lnTo>
                    <a:pt x="1001890" y="1210551"/>
                  </a:lnTo>
                  <a:lnTo>
                    <a:pt x="1007529" y="1204937"/>
                  </a:lnTo>
                  <a:lnTo>
                    <a:pt x="1007529" y="1190980"/>
                  </a:lnTo>
                  <a:close/>
                </a:path>
                <a:path w="3079750" h="2611120">
                  <a:moveTo>
                    <a:pt x="1142365" y="502920"/>
                  </a:moveTo>
                  <a:lnTo>
                    <a:pt x="1136688" y="497243"/>
                  </a:lnTo>
                  <a:lnTo>
                    <a:pt x="1015568" y="497243"/>
                  </a:lnTo>
                  <a:lnTo>
                    <a:pt x="1009954" y="502920"/>
                  </a:lnTo>
                  <a:lnTo>
                    <a:pt x="1009954" y="516864"/>
                  </a:lnTo>
                  <a:lnTo>
                    <a:pt x="1015568" y="522516"/>
                  </a:lnTo>
                  <a:lnTo>
                    <a:pt x="1129728" y="522516"/>
                  </a:lnTo>
                  <a:lnTo>
                    <a:pt x="1136688" y="522516"/>
                  </a:lnTo>
                  <a:lnTo>
                    <a:pt x="1142365" y="516864"/>
                  </a:lnTo>
                  <a:lnTo>
                    <a:pt x="1142365" y="502920"/>
                  </a:lnTo>
                  <a:close/>
                </a:path>
                <a:path w="3079750" h="2611120">
                  <a:moveTo>
                    <a:pt x="1144435" y="2234806"/>
                  </a:moveTo>
                  <a:lnTo>
                    <a:pt x="1138732" y="2229129"/>
                  </a:lnTo>
                  <a:lnTo>
                    <a:pt x="1017600" y="2229129"/>
                  </a:lnTo>
                  <a:lnTo>
                    <a:pt x="1011986" y="2234806"/>
                  </a:lnTo>
                  <a:lnTo>
                    <a:pt x="1011986" y="2248801"/>
                  </a:lnTo>
                  <a:lnTo>
                    <a:pt x="1017600" y="2254440"/>
                  </a:lnTo>
                  <a:lnTo>
                    <a:pt x="1131798" y="2254440"/>
                  </a:lnTo>
                  <a:lnTo>
                    <a:pt x="1138732" y="2254440"/>
                  </a:lnTo>
                  <a:lnTo>
                    <a:pt x="1144435" y="2248801"/>
                  </a:lnTo>
                  <a:lnTo>
                    <a:pt x="1144435" y="2234806"/>
                  </a:lnTo>
                  <a:close/>
                </a:path>
                <a:path w="3079750" h="2611120">
                  <a:moveTo>
                    <a:pt x="1163116" y="1896579"/>
                  </a:moveTo>
                  <a:lnTo>
                    <a:pt x="1157478" y="1890903"/>
                  </a:lnTo>
                  <a:lnTo>
                    <a:pt x="358648" y="1890903"/>
                  </a:lnTo>
                  <a:lnTo>
                    <a:pt x="352958" y="1896579"/>
                  </a:lnTo>
                  <a:lnTo>
                    <a:pt x="352958" y="1910537"/>
                  </a:lnTo>
                  <a:lnTo>
                    <a:pt x="358648" y="1916214"/>
                  </a:lnTo>
                  <a:lnTo>
                    <a:pt x="1150454" y="1916214"/>
                  </a:lnTo>
                  <a:lnTo>
                    <a:pt x="1157478" y="1916214"/>
                  </a:lnTo>
                  <a:lnTo>
                    <a:pt x="1163116" y="1910537"/>
                  </a:lnTo>
                  <a:lnTo>
                    <a:pt x="1163116" y="1896579"/>
                  </a:lnTo>
                  <a:close/>
                </a:path>
                <a:path w="3079750" h="2611120">
                  <a:moveTo>
                    <a:pt x="1163116" y="859028"/>
                  </a:moveTo>
                  <a:lnTo>
                    <a:pt x="1157478" y="853414"/>
                  </a:lnTo>
                  <a:lnTo>
                    <a:pt x="358648" y="853414"/>
                  </a:lnTo>
                  <a:lnTo>
                    <a:pt x="352958" y="859028"/>
                  </a:lnTo>
                  <a:lnTo>
                    <a:pt x="352958" y="873036"/>
                  </a:lnTo>
                  <a:lnTo>
                    <a:pt x="358648" y="878662"/>
                  </a:lnTo>
                  <a:lnTo>
                    <a:pt x="1150454" y="878662"/>
                  </a:lnTo>
                  <a:lnTo>
                    <a:pt x="1157478" y="878662"/>
                  </a:lnTo>
                  <a:lnTo>
                    <a:pt x="1163116" y="873036"/>
                  </a:lnTo>
                  <a:lnTo>
                    <a:pt x="1163116" y="859028"/>
                  </a:lnTo>
                  <a:close/>
                </a:path>
                <a:path w="3079750" h="2611120">
                  <a:moveTo>
                    <a:pt x="1165161" y="2590977"/>
                  </a:moveTo>
                  <a:lnTo>
                    <a:pt x="1159522" y="2585313"/>
                  </a:lnTo>
                  <a:lnTo>
                    <a:pt x="360692" y="2585313"/>
                  </a:lnTo>
                  <a:lnTo>
                    <a:pt x="355028" y="2590977"/>
                  </a:lnTo>
                  <a:lnTo>
                    <a:pt x="355028" y="2604935"/>
                  </a:lnTo>
                  <a:lnTo>
                    <a:pt x="360692" y="2610612"/>
                  </a:lnTo>
                  <a:lnTo>
                    <a:pt x="1152525" y="2610612"/>
                  </a:lnTo>
                  <a:lnTo>
                    <a:pt x="1159522" y="2610612"/>
                  </a:lnTo>
                  <a:lnTo>
                    <a:pt x="1165161" y="2604935"/>
                  </a:lnTo>
                  <a:lnTo>
                    <a:pt x="1165161" y="2590977"/>
                  </a:lnTo>
                  <a:close/>
                </a:path>
                <a:path w="3079750" h="2611120">
                  <a:moveTo>
                    <a:pt x="1242618" y="2052167"/>
                  </a:moveTo>
                  <a:lnTo>
                    <a:pt x="1236954" y="2046554"/>
                  </a:lnTo>
                  <a:lnTo>
                    <a:pt x="797712" y="2046554"/>
                  </a:lnTo>
                  <a:lnTo>
                    <a:pt x="792060" y="2052167"/>
                  </a:lnTo>
                  <a:lnTo>
                    <a:pt x="792060" y="2066124"/>
                  </a:lnTo>
                  <a:lnTo>
                    <a:pt x="797712" y="2071789"/>
                  </a:lnTo>
                  <a:lnTo>
                    <a:pt x="1229982" y="2071789"/>
                  </a:lnTo>
                  <a:lnTo>
                    <a:pt x="1236954" y="2071789"/>
                  </a:lnTo>
                  <a:lnTo>
                    <a:pt x="1242618" y="2066124"/>
                  </a:lnTo>
                  <a:lnTo>
                    <a:pt x="1242618" y="2052167"/>
                  </a:lnTo>
                  <a:close/>
                </a:path>
                <a:path w="3079750" h="2611120">
                  <a:moveTo>
                    <a:pt x="1242618" y="1374228"/>
                  </a:moveTo>
                  <a:lnTo>
                    <a:pt x="1236954" y="1368590"/>
                  </a:lnTo>
                  <a:lnTo>
                    <a:pt x="303326" y="1368590"/>
                  </a:lnTo>
                  <a:lnTo>
                    <a:pt x="297637" y="1374228"/>
                  </a:lnTo>
                  <a:lnTo>
                    <a:pt x="297637" y="1388135"/>
                  </a:lnTo>
                  <a:lnTo>
                    <a:pt x="303326" y="1393799"/>
                  </a:lnTo>
                  <a:lnTo>
                    <a:pt x="1229982" y="1393799"/>
                  </a:lnTo>
                  <a:lnTo>
                    <a:pt x="1236954" y="1393799"/>
                  </a:lnTo>
                  <a:lnTo>
                    <a:pt x="1242618" y="1388135"/>
                  </a:lnTo>
                  <a:lnTo>
                    <a:pt x="1242618" y="1374228"/>
                  </a:lnTo>
                  <a:close/>
                </a:path>
                <a:path w="3079750" h="2611120">
                  <a:moveTo>
                    <a:pt x="1242618" y="1190980"/>
                  </a:moveTo>
                  <a:lnTo>
                    <a:pt x="1236954" y="1185303"/>
                  </a:lnTo>
                  <a:lnTo>
                    <a:pt x="1063967" y="1185303"/>
                  </a:lnTo>
                  <a:lnTo>
                    <a:pt x="1058316" y="1190980"/>
                  </a:lnTo>
                  <a:lnTo>
                    <a:pt x="1058316" y="1204937"/>
                  </a:lnTo>
                  <a:lnTo>
                    <a:pt x="1063967" y="1210551"/>
                  </a:lnTo>
                  <a:lnTo>
                    <a:pt x="1229982" y="1210551"/>
                  </a:lnTo>
                  <a:lnTo>
                    <a:pt x="1236954" y="1210551"/>
                  </a:lnTo>
                  <a:lnTo>
                    <a:pt x="1242618" y="1204937"/>
                  </a:lnTo>
                  <a:lnTo>
                    <a:pt x="1242618" y="1190980"/>
                  </a:lnTo>
                  <a:close/>
                </a:path>
                <a:path w="3079750" h="2611120">
                  <a:moveTo>
                    <a:pt x="1242618" y="1014603"/>
                  </a:moveTo>
                  <a:lnTo>
                    <a:pt x="1236954" y="1008989"/>
                  </a:lnTo>
                  <a:lnTo>
                    <a:pt x="797712" y="1008989"/>
                  </a:lnTo>
                  <a:lnTo>
                    <a:pt x="792060" y="1014603"/>
                  </a:lnTo>
                  <a:lnTo>
                    <a:pt x="792060" y="1028573"/>
                  </a:lnTo>
                  <a:lnTo>
                    <a:pt x="797712" y="1034237"/>
                  </a:lnTo>
                  <a:lnTo>
                    <a:pt x="1229982" y="1034237"/>
                  </a:lnTo>
                  <a:lnTo>
                    <a:pt x="1236954" y="1034237"/>
                  </a:lnTo>
                  <a:lnTo>
                    <a:pt x="1242618" y="1028573"/>
                  </a:lnTo>
                  <a:lnTo>
                    <a:pt x="1242618" y="1014603"/>
                  </a:lnTo>
                  <a:close/>
                </a:path>
                <a:path w="3079750" h="2611120">
                  <a:moveTo>
                    <a:pt x="1256474" y="1706384"/>
                  </a:moveTo>
                  <a:lnTo>
                    <a:pt x="1250797" y="1700745"/>
                  </a:lnTo>
                  <a:lnTo>
                    <a:pt x="891095" y="1700745"/>
                  </a:lnTo>
                  <a:lnTo>
                    <a:pt x="885444" y="1706384"/>
                  </a:lnTo>
                  <a:lnTo>
                    <a:pt x="885444" y="1720354"/>
                  </a:lnTo>
                  <a:lnTo>
                    <a:pt x="891095" y="1726018"/>
                  </a:lnTo>
                  <a:lnTo>
                    <a:pt x="1243812" y="1726018"/>
                  </a:lnTo>
                  <a:lnTo>
                    <a:pt x="1250797" y="1726018"/>
                  </a:lnTo>
                  <a:lnTo>
                    <a:pt x="1256474" y="1720354"/>
                  </a:lnTo>
                  <a:lnTo>
                    <a:pt x="1256474" y="1706384"/>
                  </a:lnTo>
                  <a:close/>
                </a:path>
                <a:path w="3079750" h="2611120">
                  <a:moveTo>
                    <a:pt x="1256474" y="668858"/>
                  </a:moveTo>
                  <a:lnTo>
                    <a:pt x="1250797" y="663194"/>
                  </a:lnTo>
                  <a:lnTo>
                    <a:pt x="891095" y="663194"/>
                  </a:lnTo>
                  <a:lnTo>
                    <a:pt x="885444" y="668858"/>
                  </a:lnTo>
                  <a:lnTo>
                    <a:pt x="885444" y="682815"/>
                  </a:lnTo>
                  <a:lnTo>
                    <a:pt x="891095" y="688492"/>
                  </a:lnTo>
                  <a:lnTo>
                    <a:pt x="1243812" y="688492"/>
                  </a:lnTo>
                  <a:lnTo>
                    <a:pt x="1250797" y="688492"/>
                  </a:lnTo>
                  <a:lnTo>
                    <a:pt x="1256474" y="682815"/>
                  </a:lnTo>
                  <a:lnTo>
                    <a:pt x="1256474" y="668858"/>
                  </a:lnTo>
                  <a:close/>
                </a:path>
                <a:path w="3079750" h="2611120">
                  <a:moveTo>
                    <a:pt x="1258506" y="2400782"/>
                  </a:moveTo>
                  <a:lnTo>
                    <a:pt x="1252842" y="2395143"/>
                  </a:lnTo>
                  <a:lnTo>
                    <a:pt x="893140" y="2395143"/>
                  </a:lnTo>
                  <a:lnTo>
                    <a:pt x="887488" y="2400782"/>
                  </a:lnTo>
                  <a:lnTo>
                    <a:pt x="887488" y="2414740"/>
                  </a:lnTo>
                  <a:lnTo>
                    <a:pt x="893140" y="2420391"/>
                  </a:lnTo>
                  <a:lnTo>
                    <a:pt x="1245882" y="2420391"/>
                  </a:lnTo>
                  <a:lnTo>
                    <a:pt x="1252842" y="2420391"/>
                  </a:lnTo>
                  <a:lnTo>
                    <a:pt x="1258506" y="2414740"/>
                  </a:lnTo>
                  <a:lnTo>
                    <a:pt x="1258506" y="2400782"/>
                  </a:lnTo>
                  <a:close/>
                </a:path>
                <a:path w="3079750" h="2611120">
                  <a:moveTo>
                    <a:pt x="2021217" y="1405661"/>
                  </a:moveTo>
                  <a:lnTo>
                    <a:pt x="2015553" y="1400048"/>
                  </a:lnTo>
                  <a:lnTo>
                    <a:pt x="1849577" y="1400048"/>
                  </a:lnTo>
                  <a:lnTo>
                    <a:pt x="1842604" y="1400048"/>
                  </a:lnTo>
                  <a:lnTo>
                    <a:pt x="1836902" y="1405661"/>
                  </a:lnTo>
                  <a:lnTo>
                    <a:pt x="1836902" y="1419618"/>
                  </a:lnTo>
                  <a:lnTo>
                    <a:pt x="1842604" y="1425295"/>
                  </a:lnTo>
                  <a:lnTo>
                    <a:pt x="2015553" y="1425295"/>
                  </a:lnTo>
                  <a:lnTo>
                    <a:pt x="2021217" y="1419618"/>
                  </a:lnTo>
                  <a:lnTo>
                    <a:pt x="2021217" y="1405661"/>
                  </a:lnTo>
                  <a:close/>
                </a:path>
                <a:path w="3079750" h="2611120">
                  <a:moveTo>
                    <a:pt x="2067534" y="361861"/>
                  </a:moveTo>
                  <a:lnTo>
                    <a:pt x="2061921" y="356184"/>
                  </a:lnTo>
                  <a:lnTo>
                    <a:pt x="1947735" y="356184"/>
                  </a:lnTo>
                  <a:lnTo>
                    <a:pt x="1940763" y="356184"/>
                  </a:lnTo>
                  <a:lnTo>
                    <a:pt x="1935099" y="361861"/>
                  </a:lnTo>
                  <a:lnTo>
                    <a:pt x="1935099" y="375767"/>
                  </a:lnTo>
                  <a:lnTo>
                    <a:pt x="1940763" y="381431"/>
                  </a:lnTo>
                  <a:lnTo>
                    <a:pt x="2061921" y="381431"/>
                  </a:lnTo>
                  <a:lnTo>
                    <a:pt x="2067534" y="375767"/>
                  </a:lnTo>
                  <a:lnTo>
                    <a:pt x="2067534" y="361861"/>
                  </a:lnTo>
                  <a:close/>
                </a:path>
                <a:path w="3079750" h="2611120">
                  <a:moveTo>
                    <a:pt x="2069579" y="2093760"/>
                  </a:moveTo>
                  <a:lnTo>
                    <a:pt x="2063965" y="2088083"/>
                  </a:lnTo>
                  <a:lnTo>
                    <a:pt x="1949805" y="2088083"/>
                  </a:lnTo>
                  <a:lnTo>
                    <a:pt x="1942833" y="2088083"/>
                  </a:lnTo>
                  <a:lnTo>
                    <a:pt x="1937169" y="2093760"/>
                  </a:lnTo>
                  <a:lnTo>
                    <a:pt x="1937169" y="2107717"/>
                  </a:lnTo>
                  <a:lnTo>
                    <a:pt x="1942833" y="2113394"/>
                  </a:lnTo>
                  <a:lnTo>
                    <a:pt x="2063965" y="2113394"/>
                  </a:lnTo>
                  <a:lnTo>
                    <a:pt x="2069579" y="2107717"/>
                  </a:lnTo>
                  <a:lnTo>
                    <a:pt x="2069579" y="2093760"/>
                  </a:lnTo>
                  <a:close/>
                </a:path>
                <a:path w="3079750" h="2611120">
                  <a:moveTo>
                    <a:pt x="2192007" y="195884"/>
                  </a:moveTo>
                  <a:lnTo>
                    <a:pt x="2186368" y="190246"/>
                  </a:lnTo>
                  <a:lnTo>
                    <a:pt x="1833651" y="190246"/>
                  </a:lnTo>
                  <a:lnTo>
                    <a:pt x="1826653" y="190246"/>
                  </a:lnTo>
                  <a:lnTo>
                    <a:pt x="1820989" y="195884"/>
                  </a:lnTo>
                  <a:lnTo>
                    <a:pt x="1820989" y="209842"/>
                  </a:lnTo>
                  <a:lnTo>
                    <a:pt x="1826653" y="215455"/>
                  </a:lnTo>
                  <a:lnTo>
                    <a:pt x="2186368" y="215455"/>
                  </a:lnTo>
                  <a:lnTo>
                    <a:pt x="2192007" y="209842"/>
                  </a:lnTo>
                  <a:lnTo>
                    <a:pt x="2192007" y="195884"/>
                  </a:lnTo>
                  <a:close/>
                </a:path>
                <a:path w="3079750" h="2611120">
                  <a:moveTo>
                    <a:pt x="2194090" y="1927809"/>
                  </a:moveTo>
                  <a:lnTo>
                    <a:pt x="2188438" y="1922106"/>
                  </a:lnTo>
                  <a:lnTo>
                    <a:pt x="1835696" y="1922106"/>
                  </a:lnTo>
                  <a:lnTo>
                    <a:pt x="1828698" y="1922106"/>
                  </a:lnTo>
                  <a:lnTo>
                    <a:pt x="1823059" y="1927809"/>
                  </a:lnTo>
                  <a:lnTo>
                    <a:pt x="1823059" y="1941741"/>
                  </a:lnTo>
                  <a:lnTo>
                    <a:pt x="1828698" y="1947418"/>
                  </a:lnTo>
                  <a:lnTo>
                    <a:pt x="2188438" y="1947418"/>
                  </a:lnTo>
                  <a:lnTo>
                    <a:pt x="2194090" y="1941741"/>
                  </a:lnTo>
                  <a:lnTo>
                    <a:pt x="2194090" y="1927809"/>
                  </a:lnTo>
                  <a:close/>
                </a:path>
                <a:path w="3079750" h="2611120">
                  <a:moveTo>
                    <a:pt x="2194090" y="890257"/>
                  </a:moveTo>
                  <a:lnTo>
                    <a:pt x="2188438" y="884631"/>
                  </a:lnTo>
                  <a:lnTo>
                    <a:pt x="1835696" y="884631"/>
                  </a:lnTo>
                  <a:lnTo>
                    <a:pt x="1828698" y="884631"/>
                  </a:lnTo>
                  <a:lnTo>
                    <a:pt x="1823059" y="890257"/>
                  </a:lnTo>
                  <a:lnTo>
                    <a:pt x="1823059" y="904265"/>
                  </a:lnTo>
                  <a:lnTo>
                    <a:pt x="1828698" y="909853"/>
                  </a:lnTo>
                  <a:lnTo>
                    <a:pt x="2188438" y="909853"/>
                  </a:lnTo>
                  <a:lnTo>
                    <a:pt x="2194090" y="904265"/>
                  </a:lnTo>
                  <a:lnTo>
                    <a:pt x="2194090" y="890257"/>
                  </a:lnTo>
                  <a:close/>
                </a:path>
                <a:path w="3079750" h="2611120">
                  <a:moveTo>
                    <a:pt x="2287460" y="1582000"/>
                  </a:moveTo>
                  <a:lnTo>
                    <a:pt x="2281796" y="1576362"/>
                  </a:lnTo>
                  <a:lnTo>
                    <a:pt x="1849577" y="1576362"/>
                  </a:lnTo>
                  <a:lnTo>
                    <a:pt x="1842604" y="1576362"/>
                  </a:lnTo>
                  <a:lnTo>
                    <a:pt x="1836902" y="1582000"/>
                  </a:lnTo>
                  <a:lnTo>
                    <a:pt x="1836902" y="1595996"/>
                  </a:lnTo>
                  <a:lnTo>
                    <a:pt x="1842604" y="1601609"/>
                  </a:lnTo>
                  <a:lnTo>
                    <a:pt x="2281796" y="1601609"/>
                  </a:lnTo>
                  <a:lnTo>
                    <a:pt x="2287460" y="1595996"/>
                  </a:lnTo>
                  <a:lnTo>
                    <a:pt x="2287460" y="1582000"/>
                  </a:lnTo>
                  <a:close/>
                </a:path>
                <a:path w="3079750" h="2611120">
                  <a:moveTo>
                    <a:pt x="2287460" y="544474"/>
                  </a:moveTo>
                  <a:lnTo>
                    <a:pt x="2281796" y="538810"/>
                  </a:lnTo>
                  <a:lnTo>
                    <a:pt x="1849577" y="538810"/>
                  </a:lnTo>
                  <a:lnTo>
                    <a:pt x="1842604" y="538810"/>
                  </a:lnTo>
                  <a:lnTo>
                    <a:pt x="1836902" y="544474"/>
                  </a:lnTo>
                  <a:lnTo>
                    <a:pt x="1836902" y="558444"/>
                  </a:lnTo>
                  <a:lnTo>
                    <a:pt x="1842604" y="564108"/>
                  </a:lnTo>
                  <a:lnTo>
                    <a:pt x="2281796" y="564108"/>
                  </a:lnTo>
                  <a:lnTo>
                    <a:pt x="2287460" y="558444"/>
                  </a:lnTo>
                  <a:lnTo>
                    <a:pt x="2287460" y="544474"/>
                  </a:lnTo>
                  <a:close/>
                </a:path>
                <a:path w="3079750" h="2611120">
                  <a:moveTo>
                    <a:pt x="2304707" y="1049578"/>
                  </a:moveTo>
                  <a:lnTo>
                    <a:pt x="2299055" y="1043940"/>
                  </a:lnTo>
                  <a:lnTo>
                    <a:pt x="2181441" y="1043940"/>
                  </a:lnTo>
                  <a:lnTo>
                    <a:pt x="2174481" y="1043940"/>
                  </a:lnTo>
                  <a:lnTo>
                    <a:pt x="2168804" y="1049578"/>
                  </a:lnTo>
                  <a:lnTo>
                    <a:pt x="2168804" y="1063548"/>
                  </a:lnTo>
                  <a:lnTo>
                    <a:pt x="2174481" y="1069149"/>
                  </a:lnTo>
                  <a:lnTo>
                    <a:pt x="2299055" y="1069149"/>
                  </a:lnTo>
                  <a:lnTo>
                    <a:pt x="2304707" y="1063548"/>
                  </a:lnTo>
                  <a:lnTo>
                    <a:pt x="2304707" y="1049578"/>
                  </a:lnTo>
                  <a:close/>
                </a:path>
                <a:path w="3079750" h="2611120">
                  <a:moveTo>
                    <a:pt x="2696794" y="361861"/>
                  </a:moveTo>
                  <a:lnTo>
                    <a:pt x="2691180" y="356184"/>
                  </a:lnTo>
                  <a:lnTo>
                    <a:pt x="2124075" y="356184"/>
                  </a:lnTo>
                  <a:lnTo>
                    <a:pt x="2117077" y="356184"/>
                  </a:lnTo>
                  <a:lnTo>
                    <a:pt x="2111438" y="361861"/>
                  </a:lnTo>
                  <a:lnTo>
                    <a:pt x="2111438" y="375767"/>
                  </a:lnTo>
                  <a:lnTo>
                    <a:pt x="2117077" y="381431"/>
                  </a:lnTo>
                  <a:lnTo>
                    <a:pt x="2691180" y="381431"/>
                  </a:lnTo>
                  <a:lnTo>
                    <a:pt x="2696794" y="375767"/>
                  </a:lnTo>
                  <a:lnTo>
                    <a:pt x="2696794" y="361861"/>
                  </a:lnTo>
                  <a:close/>
                </a:path>
                <a:path w="3079750" h="2611120">
                  <a:moveTo>
                    <a:pt x="2698877" y="2093760"/>
                  </a:moveTo>
                  <a:lnTo>
                    <a:pt x="2693263" y="2088083"/>
                  </a:lnTo>
                  <a:lnTo>
                    <a:pt x="2126119" y="2088083"/>
                  </a:lnTo>
                  <a:lnTo>
                    <a:pt x="2119122" y="2088083"/>
                  </a:lnTo>
                  <a:lnTo>
                    <a:pt x="2113483" y="2093760"/>
                  </a:lnTo>
                  <a:lnTo>
                    <a:pt x="2113483" y="2107717"/>
                  </a:lnTo>
                  <a:lnTo>
                    <a:pt x="2119122" y="2113394"/>
                  </a:lnTo>
                  <a:lnTo>
                    <a:pt x="2693263" y="2113394"/>
                  </a:lnTo>
                  <a:lnTo>
                    <a:pt x="2698877" y="2107717"/>
                  </a:lnTo>
                  <a:lnTo>
                    <a:pt x="2698877" y="2093760"/>
                  </a:lnTo>
                  <a:close/>
                </a:path>
                <a:path w="3079750" h="2611120">
                  <a:moveTo>
                    <a:pt x="2724518" y="5664"/>
                  </a:moveTo>
                  <a:lnTo>
                    <a:pt x="2718816" y="0"/>
                  </a:lnTo>
                  <a:lnTo>
                    <a:pt x="1927009" y="0"/>
                  </a:lnTo>
                  <a:lnTo>
                    <a:pt x="1920011" y="0"/>
                  </a:lnTo>
                  <a:lnTo>
                    <a:pt x="1914372" y="5664"/>
                  </a:lnTo>
                  <a:lnTo>
                    <a:pt x="1914372" y="19685"/>
                  </a:lnTo>
                  <a:lnTo>
                    <a:pt x="1920011" y="25298"/>
                  </a:lnTo>
                  <a:lnTo>
                    <a:pt x="2718816" y="25298"/>
                  </a:lnTo>
                  <a:lnTo>
                    <a:pt x="2724518" y="19685"/>
                  </a:lnTo>
                  <a:lnTo>
                    <a:pt x="2724518" y="5664"/>
                  </a:lnTo>
                  <a:close/>
                </a:path>
                <a:path w="3079750" h="2611120">
                  <a:moveTo>
                    <a:pt x="2726563" y="1737614"/>
                  </a:moveTo>
                  <a:lnTo>
                    <a:pt x="2720886" y="1731924"/>
                  </a:lnTo>
                  <a:lnTo>
                    <a:pt x="1929041" y="1731924"/>
                  </a:lnTo>
                  <a:lnTo>
                    <a:pt x="1922056" y="1731924"/>
                  </a:lnTo>
                  <a:lnTo>
                    <a:pt x="1916379" y="1737614"/>
                  </a:lnTo>
                  <a:lnTo>
                    <a:pt x="1916379" y="1751571"/>
                  </a:lnTo>
                  <a:lnTo>
                    <a:pt x="1922056" y="1757197"/>
                  </a:lnTo>
                  <a:lnTo>
                    <a:pt x="2720886" y="1757197"/>
                  </a:lnTo>
                  <a:lnTo>
                    <a:pt x="2726563" y="1751571"/>
                  </a:lnTo>
                  <a:lnTo>
                    <a:pt x="2726563" y="1737614"/>
                  </a:lnTo>
                  <a:close/>
                </a:path>
                <a:path w="3079750" h="2611120">
                  <a:moveTo>
                    <a:pt x="2726563" y="700100"/>
                  </a:moveTo>
                  <a:lnTo>
                    <a:pt x="2720886" y="694385"/>
                  </a:lnTo>
                  <a:lnTo>
                    <a:pt x="1929041" y="694385"/>
                  </a:lnTo>
                  <a:lnTo>
                    <a:pt x="1922056" y="694385"/>
                  </a:lnTo>
                  <a:lnTo>
                    <a:pt x="1916379" y="700100"/>
                  </a:lnTo>
                  <a:lnTo>
                    <a:pt x="1916379" y="714019"/>
                  </a:lnTo>
                  <a:lnTo>
                    <a:pt x="1922056" y="719696"/>
                  </a:lnTo>
                  <a:lnTo>
                    <a:pt x="2720886" y="719696"/>
                  </a:lnTo>
                  <a:lnTo>
                    <a:pt x="2726563" y="714019"/>
                  </a:lnTo>
                  <a:lnTo>
                    <a:pt x="2726563" y="700100"/>
                  </a:lnTo>
                  <a:close/>
                </a:path>
                <a:path w="3079750" h="2611120">
                  <a:moveTo>
                    <a:pt x="2781884" y="1222463"/>
                  </a:moveTo>
                  <a:lnTo>
                    <a:pt x="2776220" y="1216799"/>
                  </a:lnTo>
                  <a:lnTo>
                    <a:pt x="1849577" y="1216799"/>
                  </a:lnTo>
                  <a:lnTo>
                    <a:pt x="1842604" y="1216799"/>
                  </a:lnTo>
                  <a:lnTo>
                    <a:pt x="1836902" y="1222463"/>
                  </a:lnTo>
                  <a:lnTo>
                    <a:pt x="1836902" y="1236408"/>
                  </a:lnTo>
                  <a:lnTo>
                    <a:pt x="1842604" y="1242072"/>
                  </a:lnTo>
                  <a:lnTo>
                    <a:pt x="2776220" y="1242072"/>
                  </a:lnTo>
                  <a:lnTo>
                    <a:pt x="2781884" y="1236408"/>
                  </a:lnTo>
                  <a:lnTo>
                    <a:pt x="2781884" y="1222463"/>
                  </a:lnTo>
                  <a:close/>
                </a:path>
                <a:path w="3079750" h="2611120">
                  <a:moveTo>
                    <a:pt x="2887421" y="1582000"/>
                  </a:moveTo>
                  <a:lnTo>
                    <a:pt x="2881769" y="1576362"/>
                  </a:lnTo>
                  <a:lnTo>
                    <a:pt x="2368181" y="1576362"/>
                  </a:lnTo>
                  <a:lnTo>
                    <a:pt x="2361184" y="1576362"/>
                  </a:lnTo>
                  <a:lnTo>
                    <a:pt x="2355507" y="1582000"/>
                  </a:lnTo>
                  <a:lnTo>
                    <a:pt x="2355507" y="1595996"/>
                  </a:lnTo>
                  <a:lnTo>
                    <a:pt x="2361184" y="1601609"/>
                  </a:lnTo>
                  <a:lnTo>
                    <a:pt x="2881769" y="1601609"/>
                  </a:lnTo>
                  <a:lnTo>
                    <a:pt x="2887421" y="1595996"/>
                  </a:lnTo>
                  <a:lnTo>
                    <a:pt x="2887421" y="1582000"/>
                  </a:lnTo>
                  <a:close/>
                </a:path>
                <a:path w="3079750" h="2611120">
                  <a:moveTo>
                    <a:pt x="2887421" y="544474"/>
                  </a:moveTo>
                  <a:lnTo>
                    <a:pt x="2881769" y="538810"/>
                  </a:lnTo>
                  <a:lnTo>
                    <a:pt x="2368181" y="538810"/>
                  </a:lnTo>
                  <a:lnTo>
                    <a:pt x="2361184" y="538810"/>
                  </a:lnTo>
                  <a:lnTo>
                    <a:pt x="2355507" y="544474"/>
                  </a:lnTo>
                  <a:lnTo>
                    <a:pt x="2355507" y="558444"/>
                  </a:lnTo>
                  <a:lnTo>
                    <a:pt x="2361184" y="564108"/>
                  </a:lnTo>
                  <a:lnTo>
                    <a:pt x="2881769" y="564108"/>
                  </a:lnTo>
                  <a:lnTo>
                    <a:pt x="2887421" y="558444"/>
                  </a:lnTo>
                  <a:lnTo>
                    <a:pt x="2887421" y="544474"/>
                  </a:lnTo>
                  <a:close/>
                </a:path>
                <a:path w="3079750" h="2611120">
                  <a:moveTo>
                    <a:pt x="2928670" y="195884"/>
                  </a:moveTo>
                  <a:lnTo>
                    <a:pt x="2922994" y="190246"/>
                  </a:lnTo>
                  <a:lnTo>
                    <a:pt x="2258898" y="190246"/>
                  </a:lnTo>
                  <a:lnTo>
                    <a:pt x="2251938" y="190246"/>
                  </a:lnTo>
                  <a:lnTo>
                    <a:pt x="2246261" y="195884"/>
                  </a:lnTo>
                  <a:lnTo>
                    <a:pt x="2246261" y="209842"/>
                  </a:lnTo>
                  <a:lnTo>
                    <a:pt x="2251938" y="215455"/>
                  </a:lnTo>
                  <a:lnTo>
                    <a:pt x="2922994" y="215455"/>
                  </a:lnTo>
                  <a:lnTo>
                    <a:pt x="2928670" y="209842"/>
                  </a:lnTo>
                  <a:lnTo>
                    <a:pt x="2928670" y="195884"/>
                  </a:lnTo>
                  <a:close/>
                </a:path>
                <a:path w="3079750" h="2611120">
                  <a:moveTo>
                    <a:pt x="2930702" y="1927809"/>
                  </a:moveTo>
                  <a:lnTo>
                    <a:pt x="2925038" y="1922106"/>
                  </a:lnTo>
                  <a:lnTo>
                    <a:pt x="2260955" y="1922106"/>
                  </a:lnTo>
                  <a:lnTo>
                    <a:pt x="2253958" y="1922106"/>
                  </a:lnTo>
                  <a:lnTo>
                    <a:pt x="2248319" y="1927809"/>
                  </a:lnTo>
                  <a:lnTo>
                    <a:pt x="2248319" y="1941741"/>
                  </a:lnTo>
                  <a:lnTo>
                    <a:pt x="2253958" y="1947418"/>
                  </a:lnTo>
                  <a:lnTo>
                    <a:pt x="2925038" y="1947418"/>
                  </a:lnTo>
                  <a:lnTo>
                    <a:pt x="2930702" y="1941741"/>
                  </a:lnTo>
                  <a:lnTo>
                    <a:pt x="2930702" y="1927809"/>
                  </a:lnTo>
                  <a:close/>
                </a:path>
                <a:path w="3079750" h="2611120">
                  <a:moveTo>
                    <a:pt x="2930702" y="890257"/>
                  </a:moveTo>
                  <a:lnTo>
                    <a:pt x="2925038" y="884631"/>
                  </a:lnTo>
                  <a:lnTo>
                    <a:pt x="2260955" y="884631"/>
                  </a:lnTo>
                  <a:lnTo>
                    <a:pt x="2253958" y="884631"/>
                  </a:lnTo>
                  <a:lnTo>
                    <a:pt x="2248319" y="890257"/>
                  </a:lnTo>
                  <a:lnTo>
                    <a:pt x="2248319" y="904265"/>
                  </a:lnTo>
                  <a:lnTo>
                    <a:pt x="2253958" y="909853"/>
                  </a:lnTo>
                  <a:lnTo>
                    <a:pt x="2925038" y="909853"/>
                  </a:lnTo>
                  <a:lnTo>
                    <a:pt x="2930702" y="904265"/>
                  </a:lnTo>
                  <a:lnTo>
                    <a:pt x="2930702" y="890257"/>
                  </a:lnTo>
                  <a:close/>
                </a:path>
                <a:path w="3079750" h="2611120">
                  <a:moveTo>
                    <a:pt x="2971927" y="5664"/>
                  </a:moveTo>
                  <a:lnTo>
                    <a:pt x="2966313" y="0"/>
                  </a:lnTo>
                  <a:lnTo>
                    <a:pt x="2786202" y="0"/>
                  </a:lnTo>
                  <a:lnTo>
                    <a:pt x="2779242" y="0"/>
                  </a:lnTo>
                  <a:lnTo>
                    <a:pt x="2773540" y="5664"/>
                  </a:lnTo>
                  <a:lnTo>
                    <a:pt x="2773540" y="19685"/>
                  </a:lnTo>
                  <a:lnTo>
                    <a:pt x="2779242" y="25298"/>
                  </a:lnTo>
                  <a:lnTo>
                    <a:pt x="2966313" y="25298"/>
                  </a:lnTo>
                  <a:lnTo>
                    <a:pt x="2971927" y="19685"/>
                  </a:lnTo>
                  <a:lnTo>
                    <a:pt x="2971927" y="5664"/>
                  </a:lnTo>
                  <a:close/>
                </a:path>
                <a:path w="3079750" h="2611120">
                  <a:moveTo>
                    <a:pt x="2973971" y="1737614"/>
                  </a:moveTo>
                  <a:lnTo>
                    <a:pt x="2968358" y="1731924"/>
                  </a:lnTo>
                  <a:lnTo>
                    <a:pt x="2788272" y="1731924"/>
                  </a:lnTo>
                  <a:lnTo>
                    <a:pt x="2781249" y="1731924"/>
                  </a:lnTo>
                  <a:lnTo>
                    <a:pt x="2775585" y="1737614"/>
                  </a:lnTo>
                  <a:lnTo>
                    <a:pt x="2775585" y="1751571"/>
                  </a:lnTo>
                  <a:lnTo>
                    <a:pt x="2781249" y="1757197"/>
                  </a:lnTo>
                  <a:lnTo>
                    <a:pt x="2968358" y="1757197"/>
                  </a:lnTo>
                  <a:lnTo>
                    <a:pt x="2973971" y="1751571"/>
                  </a:lnTo>
                  <a:lnTo>
                    <a:pt x="2973971" y="1737614"/>
                  </a:lnTo>
                  <a:close/>
                </a:path>
                <a:path w="3079750" h="2611120">
                  <a:moveTo>
                    <a:pt x="2973971" y="700100"/>
                  </a:moveTo>
                  <a:lnTo>
                    <a:pt x="2968358" y="694385"/>
                  </a:lnTo>
                  <a:lnTo>
                    <a:pt x="2788272" y="694385"/>
                  </a:lnTo>
                  <a:lnTo>
                    <a:pt x="2781249" y="694385"/>
                  </a:lnTo>
                  <a:lnTo>
                    <a:pt x="2775585" y="700100"/>
                  </a:lnTo>
                  <a:lnTo>
                    <a:pt x="2775585" y="714019"/>
                  </a:lnTo>
                  <a:lnTo>
                    <a:pt x="2781249" y="719696"/>
                  </a:lnTo>
                  <a:lnTo>
                    <a:pt x="2968358" y="719696"/>
                  </a:lnTo>
                  <a:lnTo>
                    <a:pt x="2973971" y="714019"/>
                  </a:lnTo>
                  <a:lnTo>
                    <a:pt x="2973971" y="700100"/>
                  </a:lnTo>
                  <a:close/>
                </a:path>
                <a:path w="3079750" h="2611120">
                  <a:moveTo>
                    <a:pt x="3077476" y="361861"/>
                  </a:moveTo>
                  <a:lnTo>
                    <a:pt x="3071787" y="356184"/>
                  </a:lnTo>
                  <a:lnTo>
                    <a:pt x="2767177" y="356184"/>
                  </a:lnTo>
                  <a:lnTo>
                    <a:pt x="2760243" y="356184"/>
                  </a:lnTo>
                  <a:lnTo>
                    <a:pt x="2754515" y="361861"/>
                  </a:lnTo>
                  <a:lnTo>
                    <a:pt x="2754515" y="375767"/>
                  </a:lnTo>
                  <a:lnTo>
                    <a:pt x="2760243" y="381431"/>
                  </a:lnTo>
                  <a:lnTo>
                    <a:pt x="3071787" y="381431"/>
                  </a:lnTo>
                  <a:lnTo>
                    <a:pt x="3077476" y="375767"/>
                  </a:lnTo>
                  <a:lnTo>
                    <a:pt x="3077476" y="361861"/>
                  </a:lnTo>
                  <a:close/>
                </a:path>
                <a:path w="3079750" h="2611120">
                  <a:moveTo>
                    <a:pt x="3077476" y="195884"/>
                  </a:moveTo>
                  <a:lnTo>
                    <a:pt x="3071787" y="190246"/>
                  </a:lnTo>
                  <a:lnTo>
                    <a:pt x="2998990" y="190246"/>
                  </a:lnTo>
                  <a:lnTo>
                    <a:pt x="2991967" y="190246"/>
                  </a:lnTo>
                  <a:lnTo>
                    <a:pt x="2986354" y="195884"/>
                  </a:lnTo>
                  <a:lnTo>
                    <a:pt x="2986354" y="209842"/>
                  </a:lnTo>
                  <a:lnTo>
                    <a:pt x="2991967" y="215455"/>
                  </a:lnTo>
                  <a:lnTo>
                    <a:pt x="3071787" y="215455"/>
                  </a:lnTo>
                  <a:lnTo>
                    <a:pt x="3077476" y="209842"/>
                  </a:lnTo>
                  <a:lnTo>
                    <a:pt x="3077476" y="195884"/>
                  </a:lnTo>
                  <a:close/>
                </a:path>
                <a:path w="3079750" h="2611120">
                  <a:moveTo>
                    <a:pt x="3079534" y="2093760"/>
                  </a:moveTo>
                  <a:lnTo>
                    <a:pt x="3073857" y="2088083"/>
                  </a:lnTo>
                  <a:lnTo>
                    <a:pt x="2769222" y="2088083"/>
                  </a:lnTo>
                  <a:lnTo>
                    <a:pt x="2762250" y="2088083"/>
                  </a:lnTo>
                  <a:lnTo>
                    <a:pt x="2756547" y="2093760"/>
                  </a:lnTo>
                  <a:lnTo>
                    <a:pt x="2756547" y="2107717"/>
                  </a:lnTo>
                  <a:lnTo>
                    <a:pt x="2762250" y="2113394"/>
                  </a:lnTo>
                  <a:lnTo>
                    <a:pt x="3073857" y="2113394"/>
                  </a:lnTo>
                  <a:lnTo>
                    <a:pt x="3079534" y="2107717"/>
                  </a:lnTo>
                  <a:lnTo>
                    <a:pt x="3079534" y="2093760"/>
                  </a:lnTo>
                  <a:close/>
                </a:path>
                <a:path w="3079750" h="2611120">
                  <a:moveTo>
                    <a:pt x="3079534" y="1927809"/>
                  </a:moveTo>
                  <a:lnTo>
                    <a:pt x="3073857" y="1922106"/>
                  </a:lnTo>
                  <a:lnTo>
                    <a:pt x="3001035" y="1922106"/>
                  </a:lnTo>
                  <a:lnTo>
                    <a:pt x="2994037" y="1922106"/>
                  </a:lnTo>
                  <a:lnTo>
                    <a:pt x="2988424" y="1927809"/>
                  </a:lnTo>
                  <a:lnTo>
                    <a:pt x="2988424" y="1941741"/>
                  </a:lnTo>
                  <a:lnTo>
                    <a:pt x="2994037" y="1947418"/>
                  </a:lnTo>
                  <a:lnTo>
                    <a:pt x="3073857" y="1947418"/>
                  </a:lnTo>
                  <a:lnTo>
                    <a:pt x="3079534" y="1941741"/>
                  </a:lnTo>
                  <a:lnTo>
                    <a:pt x="3079534" y="1927809"/>
                  </a:lnTo>
                  <a:close/>
                </a:path>
                <a:path w="3079750" h="2611120">
                  <a:moveTo>
                    <a:pt x="3079534" y="1582000"/>
                  </a:moveTo>
                  <a:lnTo>
                    <a:pt x="3073857" y="1576362"/>
                  </a:lnTo>
                  <a:lnTo>
                    <a:pt x="2940608" y="1576362"/>
                  </a:lnTo>
                  <a:lnTo>
                    <a:pt x="2933649" y="1576362"/>
                  </a:lnTo>
                  <a:lnTo>
                    <a:pt x="2927997" y="1582000"/>
                  </a:lnTo>
                  <a:lnTo>
                    <a:pt x="2927997" y="1595996"/>
                  </a:lnTo>
                  <a:lnTo>
                    <a:pt x="2933649" y="1601609"/>
                  </a:lnTo>
                  <a:lnTo>
                    <a:pt x="3073857" y="1601609"/>
                  </a:lnTo>
                  <a:lnTo>
                    <a:pt x="3079534" y="1595996"/>
                  </a:lnTo>
                  <a:lnTo>
                    <a:pt x="3079534" y="1582000"/>
                  </a:lnTo>
                  <a:close/>
                </a:path>
                <a:path w="3079750" h="2611120">
                  <a:moveTo>
                    <a:pt x="3079534" y="1405661"/>
                  </a:moveTo>
                  <a:lnTo>
                    <a:pt x="3073857" y="1400048"/>
                  </a:lnTo>
                  <a:lnTo>
                    <a:pt x="2084641" y="1400048"/>
                  </a:lnTo>
                  <a:lnTo>
                    <a:pt x="2077643" y="1400048"/>
                  </a:lnTo>
                  <a:lnTo>
                    <a:pt x="2072005" y="1405661"/>
                  </a:lnTo>
                  <a:lnTo>
                    <a:pt x="2072005" y="1419618"/>
                  </a:lnTo>
                  <a:lnTo>
                    <a:pt x="2077643" y="1425295"/>
                  </a:lnTo>
                  <a:lnTo>
                    <a:pt x="3073857" y="1425295"/>
                  </a:lnTo>
                  <a:lnTo>
                    <a:pt x="3079534" y="1419618"/>
                  </a:lnTo>
                  <a:lnTo>
                    <a:pt x="3079534" y="1405661"/>
                  </a:lnTo>
                  <a:close/>
                </a:path>
                <a:path w="3079750" h="2611120">
                  <a:moveTo>
                    <a:pt x="3079534" y="1222463"/>
                  </a:moveTo>
                  <a:lnTo>
                    <a:pt x="3073857" y="1216799"/>
                  </a:lnTo>
                  <a:lnTo>
                    <a:pt x="2845295" y="1216799"/>
                  </a:lnTo>
                  <a:lnTo>
                    <a:pt x="2838310" y="1216799"/>
                  </a:lnTo>
                  <a:lnTo>
                    <a:pt x="2832633" y="1222463"/>
                  </a:lnTo>
                  <a:lnTo>
                    <a:pt x="2832633" y="1236408"/>
                  </a:lnTo>
                  <a:lnTo>
                    <a:pt x="2838310" y="1242072"/>
                  </a:lnTo>
                  <a:lnTo>
                    <a:pt x="3073857" y="1242072"/>
                  </a:lnTo>
                  <a:lnTo>
                    <a:pt x="3079534" y="1236408"/>
                  </a:lnTo>
                  <a:lnTo>
                    <a:pt x="3079534" y="1222463"/>
                  </a:lnTo>
                  <a:close/>
                </a:path>
                <a:path w="3079750" h="2611120">
                  <a:moveTo>
                    <a:pt x="3079534" y="1049578"/>
                  </a:moveTo>
                  <a:lnTo>
                    <a:pt x="3073857" y="1043940"/>
                  </a:lnTo>
                  <a:lnTo>
                    <a:pt x="2388908" y="1043940"/>
                  </a:lnTo>
                  <a:lnTo>
                    <a:pt x="2381935" y="1043940"/>
                  </a:lnTo>
                  <a:lnTo>
                    <a:pt x="2376271" y="1049578"/>
                  </a:lnTo>
                  <a:lnTo>
                    <a:pt x="2376271" y="1063548"/>
                  </a:lnTo>
                  <a:lnTo>
                    <a:pt x="2381935" y="1069149"/>
                  </a:lnTo>
                  <a:lnTo>
                    <a:pt x="3073857" y="1069149"/>
                  </a:lnTo>
                  <a:lnTo>
                    <a:pt x="3079534" y="1063548"/>
                  </a:lnTo>
                  <a:lnTo>
                    <a:pt x="3079534" y="1049578"/>
                  </a:lnTo>
                  <a:close/>
                </a:path>
                <a:path w="3079750" h="2611120">
                  <a:moveTo>
                    <a:pt x="3079534" y="890257"/>
                  </a:moveTo>
                  <a:lnTo>
                    <a:pt x="3073857" y="884631"/>
                  </a:lnTo>
                  <a:lnTo>
                    <a:pt x="3001035" y="884631"/>
                  </a:lnTo>
                  <a:lnTo>
                    <a:pt x="2994037" y="884631"/>
                  </a:lnTo>
                  <a:lnTo>
                    <a:pt x="2988424" y="890257"/>
                  </a:lnTo>
                  <a:lnTo>
                    <a:pt x="2988424" y="904265"/>
                  </a:lnTo>
                  <a:lnTo>
                    <a:pt x="2994037" y="909853"/>
                  </a:lnTo>
                  <a:lnTo>
                    <a:pt x="3073857" y="909853"/>
                  </a:lnTo>
                  <a:lnTo>
                    <a:pt x="3079534" y="904265"/>
                  </a:lnTo>
                  <a:lnTo>
                    <a:pt x="3079534" y="890257"/>
                  </a:lnTo>
                  <a:close/>
                </a:path>
                <a:path w="3079750" h="2611120">
                  <a:moveTo>
                    <a:pt x="3079534" y="544474"/>
                  </a:moveTo>
                  <a:lnTo>
                    <a:pt x="3073857" y="538810"/>
                  </a:lnTo>
                  <a:lnTo>
                    <a:pt x="2940608" y="538810"/>
                  </a:lnTo>
                  <a:lnTo>
                    <a:pt x="2933649" y="538810"/>
                  </a:lnTo>
                  <a:lnTo>
                    <a:pt x="2927997" y="544474"/>
                  </a:lnTo>
                  <a:lnTo>
                    <a:pt x="2927997" y="558444"/>
                  </a:lnTo>
                  <a:lnTo>
                    <a:pt x="2933649" y="564108"/>
                  </a:lnTo>
                  <a:lnTo>
                    <a:pt x="3073857" y="564108"/>
                  </a:lnTo>
                  <a:lnTo>
                    <a:pt x="3079534" y="558444"/>
                  </a:lnTo>
                  <a:lnTo>
                    <a:pt x="3079534" y="544474"/>
                  </a:lnTo>
                  <a:close/>
                </a:path>
              </a:pathLst>
            </a:custGeom>
            <a:solidFill>
              <a:srgbClr val="C7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17228" y="2684583"/>
              <a:ext cx="438784" cy="601345"/>
            </a:xfrm>
            <a:custGeom>
              <a:avLst/>
              <a:gdLst/>
              <a:ahLst/>
              <a:cxnLst/>
              <a:rect l="l" t="t" r="r" b="b"/>
              <a:pathLst>
                <a:path w="438784" h="601345">
                  <a:moveTo>
                    <a:pt x="225780" y="410883"/>
                  </a:moveTo>
                  <a:lnTo>
                    <a:pt x="222885" y="407606"/>
                  </a:lnTo>
                  <a:lnTo>
                    <a:pt x="219354" y="407606"/>
                  </a:lnTo>
                  <a:lnTo>
                    <a:pt x="54241" y="407606"/>
                  </a:lnTo>
                  <a:lnTo>
                    <a:pt x="51358" y="410883"/>
                  </a:lnTo>
                  <a:lnTo>
                    <a:pt x="51358" y="418947"/>
                  </a:lnTo>
                  <a:lnTo>
                    <a:pt x="54241" y="422224"/>
                  </a:lnTo>
                  <a:lnTo>
                    <a:pt x="222885" y="422224"/>
                  </a:lnTo>
                  <a:lnTo>
                    <a:pt x="225780" y="418947"/>
                  </a:lnTo>
                  <a:lnTo>
                    <a:pt x="225780" y="410883"/>
                  </a:lnTo>
                  <a:close/>
                </a:path>
                <a:path w="438784" h="601345">
                  <a:moveTo>
                    <a:pt x="287629" y="77952"/>
                  </a:moveTo>
                  <a:lnTo>
                    <a:pt x="284759" y="74676"/>
                  </a:lnTo>
                  <a:lnTo>
                    <a:pt x="54241" y="74676"/>
                  </a:lnTo>
                  <a:lnTo>
                    <a:pt x="51358" y="77952"/>
                  </a:lnTo>
                  <a:lnTo>
                    <a:pt x="51358" y="86017"/>
                  </a:lnTo>
                  <a:lnTo>
                    <a:pt x="54241" y="89293"/>
                  </a:lnTo>
                  <a:lnTo>
                    <a:pt x="57772" y="89293"/>
                  </a:lnTo>
                  <a:lnTo>
                    <a:pt x="284759" y="89293"/>
                  </a:lnTo>
                  <a:lnTo>
                    <a:pt x="287629" y="86017"/>
                  </a:lnTo>
                  <a:lnTo>
                    <a:pt x="287629" y="77952"/>
                  </a:lnTo>
                  <a:close/>
                </a:path>
                <a:path w="438784" h="601345">
                  <a:moveTo>
                    <a:pt x="304673" y="297522"/>
                  </a:moveTo>
                  <a:lnTo>
                    <a:pt x="301815" y="294246"/>
                  </a:lnTo>
                  <a:lnTo>
                    <a:pt x="298259" y="294246"/>
                  </a:lnTo>
                  <a:lnTo>
                    <a:pt x="54241" y="294246"/>
                  </a:lnTo>
                  <a:lnTo>
                    <a:pt x="51358" y="297522"/>
                  </a:lnTo>
                  <a:lnTo>
                    <a:pt x="51358" y="305587"/>
                  </a:lnTo>
                  <a:lnTo>
                    <a:pt x="54241" y="308876"/>
                  </a:lnTo>
                  <a:lnTo>
                    <a:pt x="301815" y="308876"/>
                  </a:lnTo>
                  <a:lnTo>
                    <a:pt x="304673" y="305587"/>
                  </a:lnTo>
                  <a:lnTo>
                    <a:pt x="304673" y="297522"/>
                  </a:lnTo>
                  <a:close/>
                </a:path>
                <a:path w="438784" h="601345">
                  <a:moveTo>
                    <a:pt x="385445" y="187248"/>
                  </a:moveTo>
                  <a:lnTo>
                    <a:pt x="382562" y="183972"/>
                  </a:lnTo>
                  <a:lnTo>
                    <a:pt x="379018" y="183972"/>
                  </a:lnTo>
                  <a:lnTo>
                    <a:pt x="54241" y="183972"/>
                  </a:lnTo>
                  <a:lnTo>
                    <a:pt x="51358" y="187248"/>
                  </a:lnTo>
                  <a:lnTo>
                    <a:pt x="51358" y="195313"/>
                  </a:lnTo>
                  <a:lnTo>
                    <a:pt x="54241" y="198564"/>
                  </a:lnTo>
                  <a:lnTo>
                    <a:pt x="382562" y="198564"/>
                  </a:lnTo>
                  <a:lnTo>
                    <a:pt x="385445" y="195313"/>
                  </a:lnTo>
                  <a:lnTo>
                    <a:pt x="385445" y="187248"/>
                  </a:lnTo>
                  <a:close/>
                </a:path>
                <a:path w="438784" h="601345">
                  <a:moveTo>
                    <a:pt x="438696" y="113639"/>
                  </a:moveTo>
                  <a:lnTo>
                    <a:pt x="437019" y="109067"/>
                  </a:lnTo>
                  <a:lnTo>
                    <a:pt x="436803" y="108458"/>
                  </a:lnTo>
                  <a:lnTo>
                    <a:pt x="425856" y="95999"/>
                  </a:lnTo>
                  <a:lnTo>
                    <a:pt x="425856" y="123659"/>
                  </a:lnTo>
                  <a:lnTo>
                    <a:pt x="425856" y="514832"/>
                  </a:lnTo>
                  <a:lnTo>
                    <a:pt x="425856" y="529450"/>
                  </a:lnTo>
                  <a:lnTo>
                    <a:pt x="425856" y="586244"/>
                  </a:lnTo>
                  <a:lnTo>
                    <a:pt x="12839" y="586244"/>
                  </a:lnTo>
                  <a:lnTo>
                    <a:pt x="12839" y="529450"/>
                  </a:lnTo>
                  <a:lnTo>
                    <a:pt x="425856" y="529450"/>
                  </a:lnTo>
                  <a:lnTo>
                    <a:pt x="425856" y="514832"/>
                  </a:lnTo>
                  <a:lnTo>
                    <a:pt x="12839" y="514832"/>
                  </a:lnTo>
                  <a:lnTo>
                    <a:pt x="12839" y="14617"/>
                  </a:lnTo>
                  <a:lnTo>
                    <a:pt x="332422" y="14617"/>
                  </a:lnTo>
                  <a:lnTo>
                    <a:pt x="332422" y="116370"/>
                  </a:lnTo>
                  <a:lnTo>
                    <a:pt x="334289" y="121526"/>
                  </a:lnTo>
                  <a:lnTo>
                    <a:pt x="338848" y="123659"/>
                  </a:lnTo>
                  <a:lnTo>
                    <a:pt x="425856" y="123659"/>
                  </a:lnTo>
                  <a:lnTo>
                    <a:pt x="425856" y="95999"/>
                  </a:lnTo>
                  <a:lnTo>
                    <a:pt x="417055" y="85991"/>
                  </a:lnTo>
                  <a:lnTo>
                    <a:pt x="417055" y="109067"/>
                  </a:lnTo>
                  <a:lnTo>
                    <a:pt x="345249" y="109067"/>
                  </a:lnTo>
                  <a:lnTo>
                    <a:pt x="345249" y="25273"/>
                  </a:lnTo>
                  <a:lnTo>
                    <a:pt x="417055" y="109067"/>
                  </a:lnTo>
                  <a:lnTo>
                    <a:pt x="417055" y="85991"/>
                  </a:lnTo>
                  <a:lnTo>
                    <a:pt x="363715" y="25273"/>
                  </a:lnTo>
                  <a:lnTo>
                    <a:pt x="354355" y="14617"/>
                  </a:lnTo>
                  <a:lnTo>
                    <a:pt x="343382" y="2133"/>
                  </a:lnTo>
                  <a:lnTo>
                    <a:pt x="340537" y="368"/>
                  </a:lnTo>
                  <a:lnTo>
                    <a:pt x="339712" y="203"/>
                  </a:lnTo>
                  <a:lnTo>
                    <a:pt x="338874" y="0"/>
                  </a:lnTo>
                  <a:lnTo>
                    <a:pt x="6426" y="0"/>
                  </a:lnTo>
                  <a:lnTo>
                    <a:pt x="1905" y="2133"/>
                  </a:lnTo>
                  <a:lnTo>
                    <a:pt x="0" y="7315"/>
                  </a:lnTo>
                  <a:lnTo>
                    <a:pt x="0" y="593559"/>
                  </a:lnTo>
                  <a:lnTo>
                    <a:pt x="1905" y="598678"/>
                  </a:lnTo>
                  <a:lnTo>
                    <a:pt x="6426" y="600837"/>
                  </a:lnTo>
                  <a:lnTo>
                    <a:pt x="432282" y="600837"/>
                  </a:lnTo>
                  <a:lnTo>
                    <a:pt x="436803" y="598678"/>
                  </a:lnTo>
                  <a:lnTo>
                    <a:pt x="438696" y="593559"/>
                  </a:lnTo>
                  <a:lnTo>
                    <a:pt x="438696" y="586244"/>
                  </a:lnTo>
                  <a:lnTo>
                    <a:pt x="438696" y="529450"/>
                  </a:lnTo>
                  <a:lnTo>
                    <a:pt x="438696" y="514832"/>
                  </a:lnTo>
                  <a:lnTo>
                    <a:pt x="438696" y="113639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445402" y="6367302"/>
            <a:ext cx="466090" cy="579755"/>
            <a:chOff x="8445402" y="6367302"/>
            <a:chExt cx="466090" cy="579755"/>
          </a:xfrm>
        </p:grpSpPr>
        <p:sp>
          <p:nvSpPr>
            <p:cNvPr id="25" name="object 25"/>
            <p:cNvSpPr/>
            <p:nvPr/>
          </p:nvSpPr>
          <p:spPr>
            <a:xfrm>
              <a:off x="8445402" y="6367302"/>
              <a:ext cx="466090" cy="579755"/>
            </a:xfrm>
            <a:custGeom>
              <a:avLst/>
              <a:gdLst/>
              <a:ahLst/>
              <a:cxnLst/>
              <a:rect l="l" t="t" r="r" b="b"/>
              <a:pathLst>
                <a:path w="466090" h="579754">
                  <a:moveTo>
                    <a:pt x="359561" y="0"/>
                  </a:moveTo>
                  <a:lnTo>
                    <a:pt x="7606" y="0"/>
                  </a:lnTo>
                  <a:lnTo>
                    <a:pt x="2221" y="2303"/>
                  </a:lnTo>
                  <a:lnTo>
                    <a:pt x="0" y="7858"/>
                  </a:lnTo>
                  <a:lnTo>
                    <a:pt x="0" y="571611"/>
                  </a:lnTo>
                  <a:lnTo>
                    <a:pt x="2221" y="577173"/>
                  </a:lnTo>
                  <a:lnTo>
                    <a:pt x="7606" y="579451"/>
                  </a:lnTo>
                  <a:lnTo>
                    <a:pt x="458467" y="579451"/>
                  </a:lnTo>
                  <a:lnTo>
                    <a:pt x="463848" y="577173"/>
                  </a:lnTo>
                  <a:lnTo>
                    <a:pt x="466069" y="571611"/>
                  </a:lnTo>
                  <a:lnTo>
                    <a:pt x="466069" y="563777"/>
                  </a:lnTo>
                  <a:lnTo>
                    <a:pt x="15177" y="563777"/>
                  </a:lnTo>
                  <a:lnTo>
                    <a:pt x="15177" y="510871"/>
                  </a:lnTo>
                  <a:lnTo>
                    <a:pt x="466069" y="510871"/>
                  </a:lnTo>
                  <a:lnTo>
                    <a:pt x="466069" y="495136"/>
                  </a:lnTo>
                  <a:lnTo>
                    <a:pt x="15177" y="495136"/>
                  </a:lnTo>
                  <a:lnTo>
                    <a:pt x="15177" y="15699"/>
                  </a:lnTo>
                  <a:lnTo>
                    <a:pt x="377876" y="15699"/>
                  </a:lnTo>
                  <a:lnTo>
                    <a:pt x="364917" y="2303"/>
                  </a:lnTo>
                  <a:lnTo>
                    <a:pt x="362430" y="612"/>
                  </a:lnTo>
                  <a:lnTo>
                    <a:pt x="359561" y="0"/>
                  </a:lnTo>
                  <a:close/>
                </a:path>
                <a:path w="466090" h="579754">
                  <a:moveTo>
                    <a:pt x="466069" y="510871"/>
                  </a:moveTo>
                  <a:lnTo>
                    <a:pt x="450867" y="510871"/>
                  </a:lnTo>
                  <a:lnTo>
                    <a:pt x="450867" y="563777"/>
                  </a:lnTo>
                  <a:lnTo>
                    <a:pt x="466069" y="563777"/>
                  </a:lnTo>
                  <a:lnTo>
                    <a:pt x="466069" y="510871"/>
                  </a:lnTo>
                  <a:close/>
                </a:path>
                <a:path w="466090" h="579754">
                  <a:moveTo>
                    <a:pt x="377876" y="15699"/>
                  </a:moveTo>
                  <a:lnTo>
                    <a:pt x="351961" y="15699"/>
                  </a:lnTo>
                  <a:lnTo>
                    <a:pt x="351961" y="112765"/>
                  </a:lnTo>
                  <a:lnTo>
                    <a:pt x="354182" y="118320"/>
                  </a:lnTo>
                  <a:lnTo>
                    <a:pt x="359561" y="120636"/>
                  </a:lnTo>
                  <a:lnTo>
                    <a:pt x="450867" y="120636"/>
                  </a:lnTo>
                  <a:lnTo>
                    <a:pt x="450867" y="495136"/>
                  </a:lnTo>
                  <a:lnTo>
                    <a:pt x="466069" y="495136"/>
                  </a:lnTo>
                  <a:lnTo>
                    <a:pt x="466069" y="110130"/>
                  </a:lnTo>
                  <a:lnTo>
                    <a:pt x="463988" y="104924"/>
                  </a:lnTo>
                  <a:lnTo>
                    <a:pt x="367139" y="104924"/>
                  </a:lnTo>
                  <a:lnTo>
                    <a:pt x="367139" y="27190"/>
                  </a:lnTo>
                  <a:lnTo>
                    <a:pt x="388991" y="27190"/>
                  </a:lnTo>
                  <a:lnTo>
                    <a:pt x="377876" y="15699"/>
                  </a:lnTo>
                  <a:close/>
                </a:path>
                <a:path w="466090" h="579754">
                  <a:moveTo>
                    <a:pt x="388991" y="27190"/>
                  </a:moveTo>
                  <a:lnTo>
                    <a:pt x="367139" y="27190"/>
                  </a:lnTo>
                  <a:lnTo>
                    <a:pt x="440452" y="104924"/>
                  </a:lnTo>
                  <a:lnTo>
                    <a:pt x="463988" y="104924"/>
                  </a:lnTo>
                  <a:lnTo>
                    <a:pt x="463848" y="104575"/>
                  </a:lnTo>
                  <a:lnTo>
                    <a:pt x="388991" y="27190"/>
                  </a:lnTo>
                  <a:close/>
                </a:path>
              </a:pathLst>
            </a:custGeom>
            <a:solidFill>
              <a:srgbClr val="9CA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5323" y="6420466"/>
              <a:ext cx="216471" cy="17482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491525" y="6642399"/>
              <a:ext cx="360045" cy="177165"/>
            </a:xfrm>
            <a:custGeom>
              <a:avLst/>
              <a:gdLst/>
              <a:ahLst/>
              <a:cxnLst/>
              <a:rect l="l" t="t" r="r" b="b"/>
              <a:pathLst>
                <a:path w="360045" h="177165">
                  <a:moveTo>
                    <a:pt x="290271" y="86042"/>
                  </a:moveTo>
                  <a:lnTo>
                    <a:pt x="286854" y="82537"/>
                  </a:lnTo>
                  <a:lnTo>
                    <a:pt x="3390" y="82537"/>
                  </a:lnTo>
                  <a:lnTo>
                    <a:pt x="0" y="86042"/>
                  </a:lnTo>
                  <a:lnTo>
                    <a:pt x="0" y="94742"/>
                  </a:lnTo>
                  <a:lnTo>
                    <a:pt x="3390" y="98272"/>
                  </a:lnTo>
                  <a:lnTo>
                    <a:pt x="286854" y="98272"/>
                  </a:lnTo>
                  <a:lnTo>
                    <a:pt x="290271" y="94742"/>
                  </a:lnTo>
                  <a:lnTo>
                    <a:pt x="290271" y="90411"/>
                  </a:lnTo>
                  <a:lnTo>
                    <a:pt x="290271" y="86042"/>
                  </a:lnTo>
                  <a:close/>
                </a:path>
                <a:path w="360045" h="177165">
                  <a:moveTo>
                    <a:pt x="359930" y="164630"/>
                  </a:moveTo>
                  <a:lnTo>
                    <a:pt x="356539" y="161086"/>
                  </a:lnTo>
                  <a:lnTo>
                    <a:pt x="352336" y="161086"/>
                  </a:lnTo>
                  <a:lnTo>
                    <a:pt x="68186" y="161086"/>
                  </a:lnTo>
                  <a:lnTo>
                    <a:pt x="64795" y="164630"/>
                  </a:lnTo>
                  <a:lnTo>
                    <a:pt x="64795" y="173316"/>
                  </a:lnTo>
                  <a:lnTo>
                    <a:pt x="68186" y="176822"/>
                  </a:lnTo>
                  <a:lnTo>
                    <a:pt x="356539" y="176822"/>
                  </a:lnTo>
                  <a:lnTo>
                    <a:pt x="359930" y="173316"/>
                  </a:lnTo>
                  <a:lnTo>
                    <a:pt x="359930" y="164630"/>
                  </a:lnTo>
                  <a:close/>
                </a:path>
                <a:path w="360045" h="177165">
                  <a:moveTo>
                    <a:pt x="359930" y="3581"/>
                  </a:moveTo>
                  <a:lnTo>
                    <a:pt x="356539" y="0"/>
                  </a:lnTo>
                  <a:lnTo>
                    <a:pt x="352336" y="0"/>
                  </a:lnTo>
                  <a:lnTo>
                    <a:pt x="3390" y="0"/>
                  </a:lnTo>
                  <a:lnTo>
                    <a:pt x="0" y="3581"/>
                  </a:lnTo>
                  <a:lnTo>
                    <a:pt x="0" y="12230"/>
                  </a:lnTo>
                  <a:lnTo>
                    <a:pt x="3390" y="15735"/>
                  </a:lnTo>
                  <a:lnTo>
                    <a:pt x="356539" y="15735"/>
                  </a:lnTo>
                  <a:lnTo>
                    <a:pt x="359930" y="12230"/>
                  </a:lnTo>
                  <a:lnTo>
                    <a:pt x="359930" y="3581"/>
                  </a:lnTo>
                  <a:close/>
                </a:path>
              </a:pathLst>
            </a:custGeom>
            <a:solidFill>
              <a:srgbClr val="9CA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246205" y="6328836"/>
            <a:ext cx="445134" cy="605790"/>
            <a:chOff x="2246205" y="6328836"/>
            <a:chExt cx="445134" cy="605790"/>
          </a:xfrm>
        </p:grpSpPr>
        <p:sp>
          <p:nvSpPr>
            <p:cNvPr id="29" name="object 29"/>
            <p:cNvSpPr/>
            <p:nvPr/>
          </p:nvSpPr>
          <p:spPr>
            <a:xfrm>
              <a:off x="2246198" y="6328836"/>
              <a:ext cx="445134" cy="605790"/>
            </a:xfrm>
            <a:custGeom>
              <a:avLst/>
              <a:gdLst/>
              <a:ahLst/>
              <a:cxnLst/>
              <a:rect l="l" t="t" r="r" b="b"/>
              <a:pathLst>
                <a:path w="445135" h="605790">
                  <a:moveTo>
                    <a:pt x="130657" y="213436"/>
                  </a:moveTo>
                  <a:lnTo>
                    <a:pt x="91655" y="174421"/>
                  </a:lnTo>
                  <a:lnTo>
                    <a:pt x="90373" y="171615"/>
                  </a:lnTo>
                  <a:lnTo>
                    <a:pt x="87528" y="169633"/>
                  </a:lnTo>
                  <a:lnTo>
                    <a:pt x="83350" y="169633"/>
                  </a:lnTo>
                  <a:lnTo>
                    <a:pt x="77495" y="172148"/>
                  </a:lnTo>
                  <a:lnTo>
                    <a:pt x="37731" y="213639"/>
                  </a:lnTo>
                  <a:lnTo>
                    <a:pt x="37846" y="218846"/>
                  </a:lnTo>
                  <a:lnTo>
                    <a:pt x="44399" y="225107"/>
                  </a:lnTo>
                  <a:lnTo>
                    <a:pt x="49593" y="225018"/>
                  </a:lnTo>
                  <a:lnTo>
                    <a:pt x="75996" y="197408"/>
                  </a:lnTo>
                  <a:lnTo>
                    <a:pt x="75996" y="514426"/>
                  </a:lnTo>
                  <a:lnTo>
                    <a:pt x="79692" y="518109"/>
                  </a:lnTo>
                  <a:lnTo>
                    <a:pt x="88760" y="518109"/>
                  </a:lnTo>
                  <a:lnTo>
                    <a:pt x="92417" y="514426"/>
                  </a:lnTo>
                  <a:lnTo>
                    <a:pt x="92417" y="198412"/>
                  </a:lnTo>
                  <a:lnTo>
                    <a:pt x="119049" y="225056"/>
                  </a:lnTo>
                  <a:lnTo>
                    <a:pt x="124231" y="225056"/>
                  </a:lnTo>
                  <a:lnTo>
                    <a:pt x="130657" y="218617"/>
                  </a:lnTo>
                  <a:lnTo>
                    <a:pt x="130657" y="213436"/>
                  </a:lnTo>
                  <a:close/>
                </a:path>
                <a:path w="445135" h="605790">
                  <a:moveTo>
                    <a:pt x="268846" y="115519"/>
                  </a:moveTo>
                  <a:lnTo>
                    <a:pt x="227406" y="74091"/>
                  </a:lnTo>
                  <a:lnTo>
                    <a:pt x="221526" y="71691"/>
                  </a:lnTo>
                  <a:lnTo>
                    <a:pt x="215671" y="74231"/>
                  </a:lnTo>
                  <a:lnTo>
                    <a:pt x="175933" y="115697"/>
                  </a:lnTo>
                  <a:lnTo>
                    <a:pt x="176022" y="120942"/>
                  </a:lnTo>
                  <a:lnTo>
                    <a:pt x="182575" y="127190"/>
                  </a:lnTo>
                  <a:lnTo>
                    <a:pt x="187782" y="127076"/>
                  </a:lnTo>
                  <a:lnTo>
                    <a:pt x="214223" y="99466"/>
                  </a:lnTo>
                  <a:lnTo>
                    <a:pt x="214223" y="514426"/>
                  </a:lnTo>
                  <a:lnTo>
                    <a:pt x="217868" y="518109"/>
                  </a:lnTo>
                  <a:lnTo>
                    <a:pt x="226936" y="518109"/>
                  </a:lnTo>
                  <a:lnTo>
                    <a:pt x="230619" y="514426"/>
                  </a:lnTo>
                  <a:lnTo>
                    <a:pt x="230619" y="100495"/>
                  </a:lnTo>
                  <a:lnTo>
                    <a:pt x="257238" y="127101"/>
                  </a:lnTo>
                  <a:lnTo>
                    <a:pt x="262445" y="127101"/>
                  </a:lnTo>
                  <a:lnTo>
                    <a:pt x="268846" y="120700"/>
                  </a:lnTo>
                  <a:lnTo>
                    <a:pt x="268846" y="115519"/>
                  </a:lnTo>
                  <a:close/>
                </a:path>
                <a:path w="445135" h="605790">
                  <a:moveTo>
                    <a:pt x="444804" y="113893"/>
                  </a:moveTo>
                  <a:lnTo>
                    <a:pt x="443166" y="109918"/>
                  </a:lnTo>
                  <a:lnTo>
                    <a:pt x="442417" y="108102"/>
                  </a:lnTo>
                  <a:lnTo>
                    <a:pt x="428396" y="94119"/>
                  </a:lnTo>
                  <a:lnTo>
                    <a:pt x="428396" y="126339"/>
                  </a:lnTo>
                  <a:lnTo>
                    <a:pt x="428396" y="588848"/>
                  </a:lnTo>
                  <a:lnTo>
                    <a:pt x="16408" y="588848"/>
                  </a:lnTo>
                  <a:lnTo>
                    <a:pt x="16408" y="16421"/>
                  </a:lnTo>
                  <a:lnTo>
                    <a:pt x="322541" y="16421"/>
                  </a:lnTo>
                  <a:lnTo>
                    <a:pt x="322541" y="118097"/>
                  </a:lnTo>
                  <a:lnTo>
                    <a:pt x="324942" y="123888"/>
                  </a:lnTo>
                  <a:lnTo>
                    <a:pt x="330720" y="126339"/>
                  </a:lnTo>
                  <a:lnTo>
                    <a:pt x="428396" y="126339"/>
                  </a:lnTo>
                  <a:lnTo>
                    <a:pt x="428396" y="94119"/>
                  </a:lnTo>
                  <a:lnTo>
                    <a:pt x="421005" y="86741"/>
                  </a:lnTo>
                  <a:lnTo>
                    <a:pt x="421005" y="109918"/>
                  </a:lnTo>
                  <a:lnTo>
                    <a:pt x="338950" y="109918"/>
                  </a:lnTo>
                  <a:lnTo>
                    <a:pt x="338950" y="28028"/>
                  </a:lnTo>
                  <a:lnTo>
                    <a:pt x="421005" y="109918"/>
                  </a:lnTo>
                  <a:lnTo>
                    <a:pt x="421005" y="86741"/>
                  </a:lnTo>
                  <a:lnTo>
                    <a:pt x="362191" y="28028"/>
                  </a:lnTo>
                  <a:lnTo>
                    <a:pt x="350558" y="16421"/>
                  </a:lnTo>
                  <a:lnTo>
                    <a:pt x="336461" y="2349"/>
                  </a:lnTo>
                  <a:lnTo>
                    <a:pt x="332803" y="419"/>
                  </a:lnTo>
                  <a:lnTo>
                    <a:pt x="331774" y="241"/>
                  </a:lnTo>
                  <a:lnTo>
                    <a:pt x="330720" y="0"/>
                  </a:lnTo>
                  <a:lnTo>
                    <a:pt x="8216" y="0"/>
                  </a:lnTo>
                  <a:lnTo>
                    <a:pt x="2400" y="2438"/>
                  </a:lnTo>
                  <a:lnTo>
                    <a:pt x="0" y="8229"/>
                  </a:lnTo>
                  <a:lnTo>
                    <a:pt x="0" y="597077"/>
                  </a:lnTo>
                  <a:lnTo>
                    <a:pt x="2425" y="602856"/>
                  </a:lnTo>
                  <a:lnTo>
                    <a:pt x="8216" y="605294"/>
                  </a:lnTo>
                  <a:lnTo>
                    <a:pt x="436613" y="605294"/>
                  </a:lnTo>
                  <a:lnTo>
                    <a:pt x="442417" y="602856"/>
                  </a:lnTo>
                  <a:lnTo>
                    <a:pt x="444804" y="597077"/>
                  </a:lnTo>
                  <a:lnTo>
                    <a:pt x="444804" y="588848"/>
                  </a:lnTo>
                  <a:lnTo>
                    <a:pt x="444804" y="113893"/>
                  </a:lnTo>
                  <a:close/>
                </a:path>
              </a:pathLst>
            </a:custGeom>
            <a:solidFill>
              <a:srgbClr val="9CA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38910" y="6611370"/>
              <a:ext cx="92944" cy="230807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312608" y="6330074"/>
            <a:ext cx="443230" cy="603250"/>
            <a:chOff x="4312608" y="6330074"/>
            <a:chExt cx="443230" cy="603250"/>
          </a:xfrm>
        </p:grpSpPr>
        <p:sp>
          <p:nvSpPr>
            <p:cNvPr id="32" name="object 32"/>
            <p:cNvSpPr/>
            <p:nvPr/>
          </p:nvSpPr>
          <p:spPr>
            <a:xfrm>
              <a:off x="4312608" y="6330074"/>
              <a:ext cx="443230" cy="603250"/>
            </a:xfrm>
            <a:custGeom>
              <a:avLst/>
              <a:gdLst/>
              <a:ahLst/>
              <a:cxnLst/>
              <a:rect l="l" t="t" r="r" b="b"/>
              <a:pathLst>
                <a:path w="443229" h="603250">
                  <a:moveTo>
                    <a:pt x="329468" y="0"/>
                  </a:moveTo>
                  <a:lnTo>
                    <a:pt x="8190" y="0"/>
                  </a:lnTo>
                  <a:lnTo>
                    <a:pt x="2393" y="2393"/>
                  </a:lnTo>
                  <a:lnTo>
                    <a:pt x="0" y="8178"/>
                  </a:lnTo>
                  <a:lnTo>
                    <a:pt x="0" y="594744"/>
                  </a:lnTo>
                  <a:lnTo>
                    <a:pt x="2393" y="600566"/>
                  </a:lnTo>
                  <a:lnTo>
                    <a:pt x="8190" y="602960"/>
                  </a:lnTo>
                  <a:lnTo>
                    <a:pt x="434959" y="602960"/>
                  </a:lnTo>
                  <a:lnTo>
                    <a:pt x="440744" y="600566"/>
                  </a:lnTo>
                  <a:lnTo>
                    <a:pt x="443174" y="594744"/>
                  </a:lnTo>
                  <a:lnTo>
                    <a:pt x="443174" y="586529"/>
                  </a:lnTo>
                  <a:lnTo>
                    <a:pt x="16405" y="586529"/>
                  </a:lnTo>
                  <a:lnTo>
                    <a:pt x="16405" y="16369"/>
                  </a:lnTo>
                  <a:lnTo>
                    <a:pt x="349324" y="16369"/>
                  </a:lnTo>
                  <a:lnTo>
                    <a:pt x="335290" y="2360"/>
                  </a:lnTo>
                  <a:lnTo>
                    <a:pt x="331542" y="377"/>
                  </a:lnTo>
                  <a:lnTo>
                    <a:pt x="329468" y="0"/>
                  </a:lnTo>
                  <a:close/>
                </a:path>
                <a:path w="443229" h="603250">
                  <a:moveTo>
                    <a:pt x="349324" y="16369"/>
                  </a:moveTo>
                  <a:lnTo>
                    <a:pt x="321278" y="16369"/>
                  </a:lnTo>
                  <a:lnTo>
                    <a:pt x="321278" y="117647"/>
                  </a:lnTo>
                  <a:lnTo>
                    <a:pt x="323676" y="123465"/>
                  </a:lnTo>
                  <a:lnTo>
                    <a:pt x="329468" y="125863"/>
                  </a:lnTo>
                  <a:lnTo>
                    <a:pt x="426733" y="125863"/>
                  </a:lnTo>
                  <a:lnTo>
                    <a:pt x="426733" y="586529"/>
                  </a:lnTo>
                  <a:lnTo>
                    <a:pt x="443174" y="586529"/>
                  </a:lnTo>
                  <a:lnTo>
                    <a:pt x="443174" y="113435"/>
                  </a:lnTo>
                  <a:lnTo>
                    <a:pt x="441512" y="109457"/>
                  </a:lnTo>
                  <a:lnTo>
                    <a:pt x="337684" y="109457"/>
                  </a:lnTo>
                  <a:lnTo>
                    <a:pt x="337684" y="27985"/>
                  </a:lnTo>
                  <a:lnTo>
                    <a:pt x="360962" y="27985"/>
                  </a:lnTo>
                  <a:lnTo>
                    <a:pt x="349324" y="16369"/>
                  </a:lnTo>
                  <a:close/>
                </a:path>
                <a:path w="443229" h="603250">
                  <a:moveTo>
                    <a:pt x="360962" y="27985"/>
                  </a:moveTo>
                  <a:lnTo>
                    <a:pt x="337684" y="27985"/>
                  </a:lnTo>
                  <a:lnTo>
                    <a:pt x="419338" y="109457"/>
                  </a:lnTo>
                  <a:lnTo>
                    <a:pt x="441512" y="109457"/>
                  </a:lnTo>
                  <a:lnTo>
                    <a:pt x="440744" y="107618"/>
                  </a:lnTo>
                  <a:lnTo>
                    <a:pt x="360962" y="27985"/>
                  </a:lnTo>
                  <a:close/>
                </a:path>
              </a:pathLst>
            </a:custGeom>
            <a:solidFill>
              <a:srgbClr val="9CA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1750" y="6544050"/>
              <a:ext cx="230418" cy="24001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79809" y="6328836"/>
            <a:ext cx="445134" cy="605790"/>
            <a:chOff x="179809" y="6328836"/>
            <a:chExt cx="445134" cy="605790"/>
          </a:xfrm>
        </p:grpSpPr>
        <p:sp>
          <p:nvSpPr>
            <p:cNvPr id="35" name="object 35"/>
            <p:cNvSpPr/>
            <p:nvPr/>
          </p:nvSpPr>
          <p:spPr>
            <a:xfrm>
              <a:off x="179806" y="6328836"/>
              <a:ext cx="445134" cy="605790"/>
            </a:xfrm>
            <a:custGeom>
              <a:avLst/>
              <a:gdLst/>
              <a:ahLst/>
              <a:cxnLst/>
              <a:rect l="l" t="t" r="r" b="b"/>
              <a:pathLst>
                <a:path w="445134" h="605790">
                  <a:moveTo>
                    <a:pt x="350977" y="448564"/>
                  </a:moveTo>
                  <a:lnTo>
                    <a:pt x="347281" y="444919"/>
                  </a:lnTo>
                  <a:lnTo>
                    <a:pt x="338226" y="444919"/>
                  </a:lnTo>
                  <a:lnTo>
                    <a:pt x="334556" y="448564"/>
                  </a:lnTo>
                  <a:lnTo>
                    <a:pt x="334556" y="487603"/>
                  </a:lnTo>
                  <a:lnTo>
                    <a:pt x="265582" y="487603"/>
                  </a:lnTo>
                  <a:lnTo>
                    <a:pt x="265582" y="459447"/>
                  </a:lnTo>
                  <a:lnTo>
                    <a:pt x="265582" y="454914"/>
                  </a:lnTo>
                  <a:lnTo>
                    <a:pt x="261899" y="451256"/>
                  </a:lnTo>
                  <a:lnTo>
                    <a:pt x="252844" y="451256"/>
                  </a:lnTo>
                  <a:lnTo>
                    <a:pt x="249161" y="454914"/>
                  </a:lnTo>
                  <a:lnTo>
                    <a:pt x="249161" y="487603"/>
                  </a:lnTo>
                  <a:lnTo>
                    <a:pt x="181775" y="487603"/>
                  </a:lnTo>
                  <a:lnTo>
                    <a:pt x="181775" y="454914"/>
                  </a:lnTo>
                  <a:lnTo>
                    <a:pt x="178079" y="451256"/>
                  </a:lnTo>
                  <a:lnTo>
                    <a:pt x="169024" y="451256"/>
                  </a:lnTo>
                  <a:lnTo>
                    <a:pt x="165341" y="454914"/>
                  </a:lnTo>
                  <a:lnTo>
                    <a:pt x="165341" y="487603"/>
                  </a:lnTo>
                  <a:lnTo>
                    <a:pt x="96367" y="487603"/>
                  </a:lnTo>
                  <a:lnTo>
                    <a:pt x="96367" y="424967"/>
                  </a:lnTo>
                  <a:lnTo>
                    <a:pt x="118795" y="424967"/>
                  </a:lnTo>
                  <a:lnTo>
                    <a:pt x="122466" y="421284"/>
                  </a:lnTo>
                  <a:lnTo>
                    <a:pt x="122466" y="412242"/>
                  </a:lnTo>
                  <a:lnTo>
                    <a:pt x="118795" y="408533"/>
                  </a:lnTo>
                  <a:lnTo>
                    <a:pt x="96367" y="408533"/>
                  </a:lnTo>
                  <a:lnTo>
                    <a:pt x="96367" y="336423"/>
                  </a:lnTo>
                  <a:lnTo>
                    <a:pt x="118795" y="336423"/>
                  </a:lnTo>
                  <a:lnTo>
                    <a:pt x="122466" y="332765"/>
                  </a:lnTo>
                  <a:lnTo>
                    <a:pt x="122466" y="323659"/>
                  </a:lnTo>
                  <a:lnTo>
                    <a:pt x="118795" y="320001"/>
                  </a:lnTo>
                  <a:lnTo>
                    <a:pt x="96367" y="320001"/>
                  </a:lnTo>
                  <a:lnTo>
                    <a:pt x="96367" y="251015"/>
                  </a:lnTo>
                  <a:lnTo>
                    <a:pt x="118795" y="251015"/>
                  </a:lnTo>
                  <a:lnTo>
                    <a:pt x="122466" y="247332"/>
                  </a:lnTo>
                  <a:lnTo>
                    <a:pt x="122466" y="238302"/>
                  </a:lnTo>
                  <a:lnTo>
                    <a:pt x="118795" y="234645"/>
                  </a:lnTo>
                  <a:lnTo>
                    <a:pt x="96367" y="234645"/>
                  </a:lnTo>
                  <a:lnTo>
                    <a:pt x="96367" y="168808"/>
                  </a:lnTo>
                  <a:lnTo>
                    <a:pt x="138557" y="168808"/>
                  </a:lnTo>
                  <a:lnTo>
                    <a:pt x="142227" y="165163"/>
                  </a:lnTo>
                  <a:lnTo>
                    <a:pt x="142227" y="156057"/>
                  </a:lnTo>
                  <a:lnTo>
                    <a:pt x="138557" y="152374"/>
                  </a:lnTo>
                  <a:lnTo>
                    <a:pt x="88163" y="152374"/>
                  </a:lnTo>
                  <a:lnTo>
                    <a:pt x="82359" y="154774"/>
                  </a:lnTo>
                  <a:lnTo>
                    <a:pt x="79959" y="160591"/>
                  </a:lnTo>
                  <a:lnTo>
                    <a:pt x="79959" y="495858"/>
                  </a:lnTo>
                  <a:lnTo>
                    <a:pt x="82372" y="501637"/>
                  </a:lnTo>
                  <a:lnTo>
                    <a:pt x="88163" y="504050"/>
                  </a:lnTo>
                  <a:lnTo>
                    <a:pt x="342773" y="504050"/>
                  </a:lnTo>
                  <a:lnTo>
                    <a:pt x="348551" y="501637"/>
                  </a:lnTo>
                  <a:lnTo>
                    <a:pt x="350977" y="495858"/>
                  </a:lnTo>
                  <a:lnTo>
                    <a:pt x="350977" y="448564"/>
                  </a:lnTo>
                  <a:close/>
                </a:path>
                <a:path w="445134" h="605790">
                  <a:moveTo>
                    <a:pt x="444817" y="113893"/>
                  </a:moveTo>
                  <a:lnTo>
                    <a:pt x="443153" y="109918"/>
                  </a:lnTo>
                  <a:lnTo>
                    <a:pt x="442404" y="108102"/>
                  </a:lnTo>
                  <a:lnTo>
                    <a:pt x="428396" y="94119"/>
                  </a:lnTo>
                  <a:lnTo>
                    <a:pt x="428396" y="126339"/>
                  </a:lnTo>
                  <a:lnTo>
                    <a:pt x="428396" y="588848"/>
                  </a:lnTo>
                  <a:lnTo>
                    <a:pt x="16408" y="588848"/>
                  </a:lnTo>
                  <a:lnTo>
                    <a:pt x="16408" y="16421"/>
                  </a:lnTo>
                  <a:lnTo>
                    <a:pt x="322516" y="16421"/>
                  </a:lnTo>
                  <a:lnTo>
                    <a:pt x="322516" y="118097"/>
                  </a:lnTo>
                  <a:lnTo>
                    <a:pt x="324929" y="123888"/>
                  </a:lnTo>
                  <a:lnTo>
                    <a:pt x="330733" y="126339"/>
                  </a:lnTo>
                  <a:lnTo>
                    <a:pt x="428396" y="126339"/>
                  </a:lnTo>
                  <a:lnTo>
                    <a:pt x="428396" y="94119"/>
                  </a:lnTo>
                  <a:lnTo>
                    <a:pt x="421017" y="86753"/>
                  </a:lnTo>
                  <a:lnTo>
                    <a:pt x="421017" y="109918"/>
                  </a:lnTo>
                  <a:lnTo>
                    <a:pt x="338924" y="109918"/>
                  </a:lnTo>
                  <a:lnTo>
                    <a:pt x="338924" y="28028"/>
                  </a:lnTo>
                  <a:lnTo>
                    <a:pt x="421017" y="109918"/>
                  </a:lnTo>
                  <a:lnTo>
                    <a:pt x="421017" y="86753"/>
                  </a:lnTo>
                  <a:lnTo>
                    <a:pt x="362191" y="28028"/>
                  </a:lnTo>
                  <a:lnTo>
                    <a:pt x="350570" y="16421"/>
                  </a:lnTo>
                  <a:lnTo>
                    <a:pt x="336537" y="2413"/>
                  </a:lnTo>
                  <a:lnTo>
                    <a:pt x="332803" y="419"/>
                  </a:lnTo>
                  <a:lnTo>
                    <a:pt x="331774" y="241"/>
                  </a:lnTo>
                  <a:lnTo>
                    <a:pt x="330733" y="0"/>
                  </a:lnTo>
                  <a:lnTo>
                    <a:pt x="8191" y="0"/>
                  </a:lnTo>
                  <a:lnTo>
                    <a:pt x="2400" y="2438"/>
                  </a:lnTo>
                  <a:lnTo>
                    <a:pt x="0" y="8229"/>
                  </a:lnTo>
                  <a:lnTo>
                    <a:pt x="0" y="597077"/>
                  </a:lnTo>
                  <a:lnTo>
                    <a:pt x="2400" y="602856"/>
                  </a:lnTo>
                  <a:lnTo>
                    <a:pt x="8191" y="605294"/>
                  </a:lnTo>
                  <a:lnTo>
                    <a:pt x="436613" y="605294"/>
                  </a:lnTo>
                  <a:lnTo>
                    <a:pt x="442404" y="602856"/>
                  </a:lnTo>
                  <a:lnTo>
                    <a:pt x="444817" y="597077"/>
                  </a:lnTo>
                  <a:lnTo>
                    <a:pt x="444817" y="588848"/>
                  </a:lnTo>
                  <a:lnTo>
                    <a:pt x="444817" y="113893"/>
                  </a:lnTo>
                  <a:close/>
                </a:path>
              </a:pathLst>
            </a:custGeom>
            <a:solidFill>
              <a:srgbClr val="9CA1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003" y="6556773"/>
              <a:ext cx="169336" cy="161049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6378994" y="6330081"/>
            <a:ext cx="447675" cy="608965"/>
          </a:xfrm>
          <a:custGeom>
            <a:avLst/>
            <a:gdLst/>
            <a:ahLst/>
            <a:cxnLst/>
            <a:rect l="l" t="t" r="r" b="b"/>
            <a:pathLst>
              <a:path w="447675" h="608965">
                <a:moveTo>
                  <a:pt x="131749" y="518426"/>
                </a:moveTo>
                <a:lnTo>
                  <a:pt x="128054" y="514731"/>
                </a:lnTo>
                <a:lnTo>
                  <a:pt x="123532" y="514731"/>
                </a:lnTo>
                <a:lnTo>
                  <a:pt x="80949" y="514731"/>
                </a:lnTo>
                <a:lnTo>
                  <a:pt x="77292" y="518426"/>
                </a:lnTo>
                <a:lnTo>
                  <a:pt x="77292" y="527456"/>
                </a:lnTo>
                <a:lnTo>
                  <a:pt x="80949" y="531114"/>
                </a:lnTo>
                <a:lnTo>
                  <a:pt x="128054" y="531114"/>
                </a:lnTo>
                <a:lnTo>
                  <a:pt x="131749" y="527456"/>
                </a:lnTo>
                <a:lnTo>
                  <a:pt x="131749" y="518426"/>
                </a:lnTo>
                <a:close/>
              </a:path>
              <a:path w="447675" h="608965">
                <a:moveTo>
                  <a:pt x="132105" y="346544"/>
                </a:moveTo>
                <a:lnTo>
                  <a:pt x="128422" y="342861"/>
                </a:lnTo>
                <a:lnTo>
                  <a:pt x="123888" y="342861"/>
                </a:lnTo>
                <a:lnTo>
                  <a:pt x="80949" y="342861"/>
                </a:lnTo>
                <a:lnTo>
                  <a:pt x="77292" y="346544"/>
                </a:lnTo>
                <a:lnTo>
                  <a:pt x="77292" y="355587"/>
                </a:lnTo>
                <a:lnTo>
                  <a:pt x="80949" y="359295"/>
                </a:lnTo>
                <a:lnTo>
                  <a:pt x="128422" y="359295"/>
                </a:lnTo>
                <a:lnTo>
                  <a:pt x="132105" y="355587"/>
                </a:lnTo>
                <a:lnTo>
                  <a:pt x="132105" y="346544"/>
                </a:lnTo>
                <a:close/>
              </a:path>
              <a:path w="447675" h="608965">
                <a:moveTo>
                  <a:pt x="132105" y="171513"/>
                </a:moveTo>
                <a:lnTo>
                  <a:pt x="128422" y="167830"/>
                </a:lnTo>
                <a:lnTo>
                  <a:pt x="123888" y="167830"/>
                </a:lnTo>
                <a:lnTo>
                  <a:pt x="80949" y="167830"/>
                </a:lnTo>
                <a:lnTo>
                  <a:pt x="77292" y="171513"/>
                </a:lnTo>
                <a:lnTo>
                  <a:pt x="77292" y="180581"/>
                </a:lnTo>
                <a:lnTo>
                  <a:pt x="80949" y="184264"/>
                </a:lnTo>
                <a:lnTo>
                  <a:pt x="128422" y="184264"/>
                </a:lnTo>
                <a:lnTo>
                  <a:pt x="132105" y="180581"/>
                </a:lnTo>
                <a:lnTo>
                  <a:pt x="132105" y="171513"/>
                </a:lnTo>
                <a:close/>
              </a:path>
              <a:path w="447675" h="608965">
                <a:moveTo>
                  <a:pt x="354660" y="518426"/>
                </a:moveTo>
                <a:lnTo>
                  <a:pt x="350964" y="514731"/>
                </a:lnTo>
                <a:lnTo>
                  <a:pt x="346430" y="514731"/>
                </a:lnTo>
                <a:lnTo>
                  <a:pt x="168478" y="514731"/>
                </a:lnTo>
                <a:lnTo>
                  <a:pt x="164795" y="518426"/>
                </a:lnTo>
                <a:lnTo>
                  <a:pt x="164795" y="527456"/>
                </a:lnTo>
                <a:lnTo>
                  <a:pt x="168478" y="531114"/>
                </a:lnTo>
                <a:lnTo>
                  <a:pt x="350964" y="531114"/>
                </a:lnTo>
                <a:lnTo>
                  <a:pt x="354660" y="527456"/>
                </a:lnTo>
                <a:lnTo>
                  <a:pt x="354660" y="518426"/>
                </a:lnTo>
                <a:close/>
              </a:path>
              <a:path w="447675" h="608965">
                <a:moveTo>
                  <a:pt x="354660" y="346544"/>
                </a:moveTo>
                <a:lnTo>
                  <a:pt x="350964" y="342861"/>
                </a:lnTo>
                <a:lnTo>
                  <a:pt x="346430" y="342861"/>
                </a:lnTo>
                <a:lnTo>
                  <a:pt x="168478" y="342861"/>
                </a:lnTo>
                <a:lnTo>
                  <a:pt x="164795" y="346544"/>
                </a:lnTo>
                <a:lnTo>
                  <a:pt x="164795" y="355587"/>
                </a:lnTo>
                <a:lnTo>
                  <a:pt x="168478" y="359295"/>
                </a:lnTo>
                <a:lnTo>
                  <a:pt x="350964" y="359295"/>
                </a:lnTo>
                <a:lnTo>
                  <a:pt x="354660" y="355587"/>
                </a:lnTo>
                <a:lnTo>
                  <a:pt x="354660" y="346544"/>
                </a:lnTo>
                <a:close/>
              </a:path>
              <a:path w="447675" h="608965">
                <a:moveTo>
                  <a:pt x="354660" y="171513"/>
                </a:moveTo>
                <a:lnTo>
                  <a:pt x="350964" y="167830"/>
                </a:lnTo>
                <a:lnTo>
                  <a:pt x="168478" y="167830"/>
                </a:lnTo>
                <a:lnTo>
                  <a:pt x="164795" y="171513"/>
                </a:lnTo>
                <a:lnTo>
                  <a:pt x="164795" y="176022"/>
                </a:lnTo>
                <a:lnTo>
                  <a:pt x="164795" y="180581"/>
                </a:lnTo>
                <a:lnTo>
                  <a:pt x="168478" y="184264"/>
                </a:lnTo>
                <a:lnTo>
                  <a:pt x="350964" y="184264"/>
                </a:lnTo>
                <a:lnTo>
                  <a:pt x="354660" y="180581"/>
                </a:lnTo>
                <a:lnTo>
                  <a:pt x="354660" y="171513"/>
                </a:lnTo>
                <a:close/>
              </a:path>
              <a:path w="447675" h="608965">
                <a:moveTo>
                  <a:pt x="447509" y="114515"/>
                </a:moveTo>
                <a:lnTo>
                  <a:pt x="445871" y="110540"/>
                </a:lnTo>
                <a:lnTo>
                  <a:pt x="445109" y="108699"/>
                </a:lnTo>
                <a:lnTo>
                  <a:pt x="431101" y="94729"/>
                </a:lnTo>
                <a:lnTo>
                  <a:pt x="431101" y="126949"/>
                </a:lnTo>
                <a:lnTo>
                  <a:pt x="431101" y="592493"/>
                </a:lnTo>
                <a:lnTo>
                  <a:pt x="16433" y="592493"/>
                </a:lnTo>
                <a:lnTo>
                  <a:pt x="16433" y="16370"/>
                </a:lnTo>
                <a:lnTo>
                  <a:pt x="324535" y="16370"/>
                </a:lnTo>
                <a:lnTo>
                  <a:pt x="324535" y="118757"/>
                </a:lnTo>
                <a:lnTo>
                  <a:pt x="326923" y="124548"/>
                </a:lnTo>
                <a:lnTo>
                  <a:pt x="332752" y="126949"/>
                </a:lnTo>
                <a:lnTo>
                  <a:pt x="431101" y="126949"/>
                </a:lnTo>
                <a:lnTo>
                  <a:pt x="431101" y="94729"/>
                </a:lnTo>
                <a:lnTo>
                  <a:pt x="423710" y="87350"/>
                </a:lnTo>
                <a:lnTo>
                  <a:pt x="423710" y="110540"/>
                </a:lnTo>
                <a:lnTo>
                  <a:pt x="340931" y="110540"/>
                </a:lnTo>
                <a:lnTo>
                  <a:pt x="340931" y="27990"/>
                </a:lnTo>
                <a:lnTo>
                  <a:pt x="423710" y="110540"/>
                </a:lnTo>
                <a:lnTo>
                  <a:pt x="423710" y="87350"/>
                </a:lnTo>
                <a:lnTo>
                  <a:pt x="364223" y="27990"/>
                </a:lnTo>
                <a:lnTo>
                  <a:pt x="352577" y="16370"/>
                </a:lnTo>
                <a:lnTo>
                  <a:pt x="338480" y="2298"/>
                </a:lnTo>
                <a:lnTo>
                  <a:pt x="334822" y="381"/>
                </a:lnTo>
                <a:lnTo>
                  <a:pt x="332752" y="0"/>
                </a:lnTo>
                <a:lnTo>
                  <a:pt x="8229" y="0"/>
                </a:lnTo>
                <a:lnTo>
                  <a:pt x="2400" y="2387"/>
                </a:lnTo>
                <a:lnTo>
                  <a:pt x="0" y="8178"/>
                </a:lnTo>
                <a:lnTo>
                  <a:pt x="0" y="600710"/>
                </a:lnTo>
                <a:lnTo>
                  <a:pt x="2400" y="606526"/>
                </a:lnTo>
                <a:lnTo>
                  <a:pt x="8229" y="608926"/>
                </a:lnTo>
                <a:lnTo>
                  <a:pt x="439293" y="608926"/>
                </a:lnTo>
                <a:lnTo>
                  <a:pt x="445109" y="606526"/>
                </a:lnTo>
                <a:lnTo>
                  <a:pt x="447509" y="600710"/>
                </a:lnTo>
                <a:lnTo>
                  <a:pt x="447509" y="592493"/>
                </a:lnTo>
                <a:lnTo>
                  <a:pt x="447509" y="114515"/>
                </a:lnTo>
                <a:close/>
              </a:path>
            </a:pathLst>
          </a:custGeom>
          <a:solidFill>
            <a:srgbClr val="9CA1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46432" y="2433176"/>
            <a:ext cx="3997325" cy="1307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61185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Молодежный</a:t>
            </a:r>
            <a:r>
              <a:rPr sz="1400" spc="-2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совет</a:t>
            </a:r>
            <a:r>
              <a:rPr sz="1400" spc="-2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dirty="0">
                <a:solidFill>
                  <a:srgbClr val="FFFFFF"/>
                </a:solidFill>
                <a:latin typeface="Myriad Pro"/>
                <a:cs typeface="Myriad Pro"/>
              </a:rPr>
              <a:t>СВМДА </a:t>
            </a:r>
            <a:r>
              <a:rPr sz="1400" spc="-28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является</a:t>
            </a:r>
            <a:r>
              <a:rPr sz="1400" spc="2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Myriad Pro"/>
              </a:rPr>
              <a:t>консультативно-совещательным</a:t>
            </a:r>
            <a:r>
              <a:rPr sz="1400" spc="2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органом, </a:t>
            </a:r>
            <a:r>
              <a:rPr sz="1400" spc="-28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dirty="0">
                <a:solidFill>
                  <a:srgbClr val="FFFFFF"/>
                </a:solidFill>
                <a:latin typeface="Myriad Pro"/>
                <a:cs typeface="Myriad Pro"/>
              </a:rPr>
              <a:t>осуществляющим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координационную</a:t>
            </a:r>
            <a:r>
              <a:rPr sz="14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деятельность </a:t>
            </a:r>
            <a:r>
              <a:rPr sz="1400" spc="-28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входящих</a:t>
            </a:r>
            <a:r>
              <a:rPr sz="1400" dirty="0">
                <a:solidFill>
                  <a:srgbClr val="FFFFFF"/>
                </a:solidFill>
                <a:latin typeface="Myriad Pro"/>
                <a:cs typeface="Myriad Pro"/>
              </a:rPr>
              <a:t> в </a:t>
            </a:r>
            <a:r>
              <a:rPr sz="1400" spc="-10" dirty="0">
                <a:solidFill>
                  <a:srgbClr val="FFFFFF"/>
                </a:solidFill>
                <a:latin typeface="Myriad Pro"/>
                <a:cs typeface="Myriad Pro"/>
              </a:rPr>
              <a:t>него</a:t>
            </a:r>
            <a:r>
              <a:rPr sz="14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молодежных</a:t>
            </a:r>
            <a:r>
              <a:rPr sz="14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организаций, </a:t>
            </a:r>
            <a:r>
              <a:rPr sz="140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объединений, движений</a:t>
            </a:r>
            <a:r>
              <a:rPr sz="1400" dirty="0">
                <a:solidFill>
                  <a:srgbClr val="FFFFFF"/>
                </a:solidFill>
                <a:latin typeface="Myriad Pro"/>
                <a:cs typeface="Myriad Pro"/>
              </a:rPr>
              <a:t> в рамках направлений </a:t>
            </a:r>
            <a:r>
              <a:rPr sz="1400" spc="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yriad Pro"/>
                <a:cs typeface="Myriad Pro"/>
              </a:rPr>
              <a:t>деятельности государств-членов.</a:t>
            </a:r>
            <a:endParaRPr sz="1400">
              <a:latin typeface="Myriad Pro"/>
              <a:cs typeface="Myriad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78457" y="5978623"/>
            <a:ext cx="183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13-14</a:t>
            </a:r>
            <a:r>
              <a:rPr sz="1200" b="1" spc="-3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апреля</a:t>
            </a:r>
            <a:r>
              <a:rPr sz="1200" b="1" spc="-2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2018</a:t>
            </a:r>
            <a:r>
              <a:rPr sz="1200" b="1" spc="-3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spc="-10" dirty="0">
                <a:solidFill>
                  <a:srgbClr val="56616E"/>
                </a:solidFill>
                <a:latin typeface="Myriad Pro"/>
                <a:cs typeface="Myriad Pro"/>
              </a:rPr>
              <a:t>года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8761" y="5978623"/>
            <a:ext cx="1692000" cy="91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31</a:t>
            </a:r>
            <a:r>
              <a:rPr sz="1200" b="1" spc="-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spc="-10" dirty="0">
                <a:solidFill>
                  <a:srgbClr val="56616E"/>
                </a:solidFill>
                <a:latin typeface="Myriad Pro"/>
                <a:cs typeface="Myriad Pro"/>
              </a:rPr>
              <a:t>марта</a:t>
            </a:r>
            <a:r>
              <a:rPr sz="1200" b="1" spc="-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2014</a:t>
            </a:r>
            <a:r>
              <a:rPr sz="1200" b="1" spc="-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spc="-10" dirty="0">
                <a:solidFill>
                  <a:srgbClr val="56616E"/>
                </a:solidFill>
                <a:latin typeface="Myriad Pro"/>
                <a:cs typeface="Myriad Pro"/>
              </a:rPr>
              <a:t>года</a:t>
            </a:r>
            <a:endParaRPr sz="1200" dirty="0">
              <a:latin typeface="Myriad Pro"/>
              <a:cs typeface="Myriad Pro"/>
            </a:endParaRPr>
          </a:p>
          <a:p>
            <a:pPr marL="212725" marR="5080">
              <a:lnSpc>
                <a:spcPct val="100000"/>
              </a:lnSpc>
              <a:spcBef>
                <a:spcPts val="1250"/>
              </a:spcBef>
            </a:pP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Молодежный</a:t>
            </a:r>
            <a:r>
              <a:rPr sz="1200" spc="-5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Совет </a:t>
            </a:r>
            <a:r>
              <a:rPr sz="1200" spc="-24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СВМДА был создан 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решением</a:t>
            </a:r>
            <a:r>
              <a:rPr sz="1200" spc="-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КСДЛ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36055" y="5978623"/>
            <a:ext cx="1836000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10-13</a:t>
            </a:r>
            <a:r>
              <a:rPr sz="1200" b="1" spc="-2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spc="-5" dirty="0">
                <a:solidFill>
                  <a:srgbClr val="56616E"/>
                </a:solidFill>
                <a:latin typeface="Myriad Pro"/>
                <a:cs typeface="Myriad Pro"/>
              </a:rPr>
              <a:t>августа</a:t>
            </a:r>
            <a:r>
              <a:rPr sz="1200" b="1" spc="-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2015</a:t>
            </a:r>
            <a:r>
              <a:rPr sz="1200" b="1" spc="-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spc="-10" dirty="0">
                <a:solidFill>
                  <a:srgbClr val="56616E"/>
                </a:solidFill>
                <a:latin typeface="Myriad Pro"/>
                <a:cs typeface="Myriad Pro"/>
              </a:rPr>
              <a:t>года</a:t>
            </a:r>
            <a:endParaRPr sz="1200" dirty="0">
              <a:latin typeface="Myriad Pro"/>
              <a:cs typeface="Myriad Pro"/>
            </a:endParaRPr>
          </a:p>
          <a:p>
            <a:pPr marL="361950" marR="107950">
              <a:lnSpc>
                <a:spcPct val="100000"/>
              </a:lnSpc>
              <a:spcBef>
                <a:spcPts val="1250"/>
              </a:spcBef>
            </a:pP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Первое</a:t>
            </a:r>
            <a:r>
              <a:rPr sz="1200" spc="-6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 err="1">
                <a:solidFill>
                  <a:srgbClr val="56616E"/>
                </a:solidFill>
                <a:latin typeface="Myriad Pro"/>
                <a:cs typeface="Myriad Pro"/>
              </a:rPr>
              <a:t>заседание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23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br>
              <a:rPr lang="ru-RU" sz="1200" spc="-235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в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КНР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78195" y="5978623"/>
            <a:ext cx="1692000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21-22</a:t>
            </a:r>
            <a:r>
              <a:rPr sz="1200" b="1" spc="-3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июля</a:t>
            </a:r>
            <a:r>
              <a:rPr sz="1200" b="1" spc="-3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2016</a:t>
            </a:r>
            <a:r>
              <a:rPr sz="1200" b="1" spc="-3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spc="-10" dirty="0">
                <a:solidFill>
                  <a:srgbClr val="56616E"/>
                </a:solidFill>
                <a:latin typeface="Myriad Pro"/>
                <a:cs typeface="Myriad Pro"/>
              </a:rPr>
              <a:t>года</a:t>
            </a:r>
            <a:endParaRPr sz="1200" dirty="0">
              <a:latin typeface="Myriad Pro"/>
              <a:cs typeface="Myriad Pro"/>
            </a:endParaRPr>
          </a:p>
          <a:p>
            <a:pPr marL="329565" marR="13970">
              <a:lnSpc>
                <a:spcPct val="100000"/>
              </a:lnSpc>
              <a:spcBef>
                <a:spcPts val="1250"/>
              </a:spcBef>
            </a:pP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Второе</a:t>
            </a:r>
            <a:r>
              <a:rPr sz="1200" spc="-4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 err="1">
                <a:solidFill>
                  <a:srgbClr val="56616E"/>
                </a:solidFill>
                <a:latin typeface="Myriad Pro"/>
                <a:cs typeface="Myriad Pro"/>
              </a:rPr>
              <a:t>заседание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br>
              <a:rPr lang="ru-RU" sz="1200" spc="-5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sz="1200" spc="-24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в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Кыргызстане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17598" y="5978623"/>
            <a:ext cx="1836000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18</a:t>
            </a:r>
            <a:r>
              <a:rPr sz="1200" b="1" spc="-2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июня</a:t>
            </a:r>
            <a:r>
              <a:rPr sz="1200" b="1" spc="-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dirty="0">
                <a:solidFill>
                  <a:srgbClr val="56616E"/>
                </a:solidFill>
                <a:latin typeface="Myriad Pro"/>
                <a:cs typeface="Myriad Pro"/>
              </a:rPr>
              <a:t>2021</a:t>
            </a:r>
            <a:r>
              <a:rPr sz="1200" b="1" spc="-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b="1" spc="-10" dirty="0">
                <a:solidFill>
                  <a:srgbClr val="56616E"/>
                </a:solidFill>
                <a:latin typeface="Myriad Pro"/>
                <a:cs typeface="Myriad Pro"/>
              </a:rPr>
              <a:t>года</a:t>
            </a:r>
            <a:endParaRPr sz="1200" dirty="0">
              <a:latin typeface="Myriad Pro"/>
              <a:cs typeface="Myriad Pro"/>
            </a:endParaRPr>
          </a:p>
          <a:p>
            <a:pPr marL="249554">
              <a:lnSpc>
                <a:spcPct val="100000"/>
              </a:lnSpc>
              <a:spcBef>
                <a:spcPts val="1250"/>
              </a:spcBef>
            </a:pP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Четвертое</a:t>
            </a:r>
            <a:r>
              <a:rPr sz="1200" spc="-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заседание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64957" y="6320303"/>
            <a:ext cx="1368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56616E"/>
                </a:solidFill>
                <a:latin typeface="Myriad Pro"/>
                <a:cs typeface="Myriad Pro"/>
              </a:rPr>
              <a:t>Третье</a:t>
            </a:r>
            <a:r>
              <a:rPr sz="1200" spc="-4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 err="1">
                <a:solidFill>
                  <a:srgbClr val="56616E"/>
                </a:solidFill>
                <a:latin typeface="Myriad Pro"/>
                <a:cs typeface="Myriad Pro"/>
              </a:rPr>
              <a:t>заседание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24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br>
              <a:rPr lang="ru-RU" sz="1200" spc="-24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в</a:t>
            </a:r>
            <a:r>
              <a:rPr sz="1200" spc="-3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Азербайджане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054519" y="6503485"/>
            <a:ext cx="1548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в</a:t>
            </a:r>
            <a:r>
              <a:rPr sz="1200" spc="-3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Казахстане</a:t>
            </a:r>
            <a:r>
              <a:rPr sz="1200" spc="-2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(онлайн)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79809" y="5676508"/>
            <a:ext cx="10332085" cy="307975"/>
          </a:xfrm>
          <a:custGeom>
            <a:avLst/>
            <a:gdLst/>
            <a:ahLst/>
            <a:cxnLst/>
            <a:rect l="l" t="t" r="r" b="b"/>
            <a:pathLst>
              <a:path w="10332085" h="307975">
                <a:moveTo>
                  <a:pt x="0" y="0"/>
                </a:moveTo>
                <a:lnTo>
                  <a:pt x="10331999" y="0"/>
                </a:lnTo>
              </a:path>
              <a:path w="10332085" h="307975">
                <a:moveTo>
                  <a:pt x="1033199" y="0"/>
                </a:moveTo>
                <a:lnTo>
                  <a:pt x="1033199" y="307371"/>
                </a:lnTo>
              </a:path>
              <a:path w="10332085" h="307975">
                <a:moveTo>
                  <a:pt x="3099596" y="0"/>
                </a:moveTo>
                <a:lnTo>
                  <a:pt x="3099596" y="307371"/>
                </a:lnTo>
              </a:path>
              <a:path w="10332085" h="307975">
                <a:moveTo>
                  <a:pt x="5165996" y="0"/>
                </a:moveTo>
                <a:lnTo>
                  <a:pt x="5165996" y="307371"/>
                </a:lnTo>
              </a:path>
              <a:path w="10332085" h="307975">
                <a:moveTo>
                  <a:pt x="7232393" y="0"/>
                </a:moveTo>
                <a:lnTo>
                  <a:pt x="7232393" y="307371"/>
                </a:lnTo>
              </a:path>
              <a:path w="10332085" h="307975">
                <a:moveTo>
                  <a:pt x="9298788" y="0"/>
                </a:moveTo>
                <a:lnTo>
                  <a:pt x="9298788" y="307371"/>
                </a:lnTo>
              </a:path>
            </a:pathLst>
          </a:custGeom>
          <a:ln w="7199">
            <a:solidFill>
              <a:srgbClr val="9A9EA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60592"/>
            <a:ext cx="609600" cy="7480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9795" y="1106833"/>
            <a:ext cx="10274935" cy="24130"/>
          </a:xfrm>
          <a:custGeom>
            <a:avLst/>
            <a:gdLst/>
            <a:ahLst/>
            <a:cxnLst/>
            <a:rect l="l" t="t" r="r" b="b"/>
            <a:pathLst>
              <a:path w="10274935" h="24130">
                <a:moveTo>
                  <a:pt x="10274522" y="0"/>
                </a:moveTo>
                <a:lnTo>
                  <a:pt x="0" y="0"/>
                </a:lnTo>
                <a:lnTo>
                  <a:pt x="0" y="24117"/>
                </a:lnTo>
                <a:lnTo>
                  <a:pt x="10274522" y="24117"/>
                </a:lnTo>
                <a:lnTo>
                  <a:pt x="10274522" y="0"/>
                </a:lnTo>
                <a:close/>
              </a:path>
            </a:pathLst>
          </a:custGeom>
          <a:solidFill>
            <a:srgbClr val="C6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85818" y="1472248"/>
            <a:ext cx="7473315" cy="9451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10"/>
              </a:spcBef>
            </a:pPr>
            <a:r>
              <a:rPr sz="2400" b="1" dirty="0" err="1">
                <a:solidFill>
                  <a:srgbClr val="008DD2"/>
                </a:solidFill>
                <a:latin typeface="Myriad Pro"/>
                <a:cs typeface="Myriad Pro"/>
              </a:rPr>
              <a:t>Положени</a:t>
            </a:r>
            <a:r>
              <a:rPr lang="kk-KZ" sz="2400" b="1" dirty="0">
                <a:solidFill>
                  <a:srgbClr val="008DD2"/>
                </a:solidFill>
                <a:latin typeface="Myriad Pro"/>
                <a:cs typeface="Myriad Pro"/>
              </a:rPr>
              <a:t>е</a:t>
            </a:r>
            <a:r>
              <a:rPr sz="2400" b="1" spc="-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2400" b="1" spc="5" dirty="0">
                <a:solidFill>
                  <a:srgbClr val="008DD2"/>
                </a:solidFill>
                <a:latin typeface="Myriad Pro"/>
                <a:cs typeface="Myriad Pro"/>
              </a:rPr>
              <a:t>о</a:t>
            </a:r>
            <a:r>
              <a:rPr sz="2400" b="1" spc="-5" dirty="0">
                <a:solidFill>
                  <a:srgbClr val="008DD2"/>
                </a:solidFill>
                <a:latin typeface="Myriad Pro"/>
                <a:cs typeface="Myriad Pro"/>
              </a:rPr>
              <a:t> Молодежном</a:t>
            </a:r>
            <a:r>
              <a:rPr sz="2400" b="1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2400" b="1" spc="-15" dirty="0">
                <a:solidFill>
                  <a:srgbClr val="008DD2"/>
                </a:solidFill>
                <a:latin typeface="Myriad Pro"/>
                <a:cs typeface="Myriad Pro"/>
              </a:rPr>
              <a:t>совете</a:t>
            </a:r>
            <a:r>
              <a:rPr sz="2400" b="1" spc="-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2400" b="1" spc="10" dirty="0">
                <a:solidFill>
                  <a:srgbClr val="008DD2"/>
                </a:solidFill>
                <a:latin typeface="Myriad Pro"/>
                <a:cs typeface="Myriad Pro"/>
              </a:rPr>
              <a:t>СВМДА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Международное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молодежное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сотрудничество</a:t>
            </a:r>
            <a:r>
              <a:rPr sz="1200" spc="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государств-членов</a:t>
            </a:r>
            <a:r>
              <a:rPr sz="1200" spc="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СВМДА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базируются</a:t>
            </a:r>
            <a:r>
              <a:rPr sz="1200" spc="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на</a:t>
            </a:r>
            <a:r>
              <a:rPr sz="1200" spc="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следующих</a:t>
            </a:r>
            <a:r>
              <a:rPr sz="1200" spc="2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принципах: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0156" y="5791114"/>
            <a:ext cx="93954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Д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емокр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ат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ия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2912" y="5791114"/>
            <a:ext cx="25495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Соблюдение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прав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 свобод молодежи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2119" y="5791114"/>
            <a:ext cx="277685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Равные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возможности</a:t>
            </a:r>
            <a:endParaRPr sz="1200" dirty="0">
              <a:latin typeface="Myriad Pro"/>
              <a:cs typeface="Myriad Pro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для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молодежи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государств-членов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СВМДА </a:t>
            </a:r>
            <a:r>
              <a:rPr sz="1200" spc="-24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независимо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от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национальности, 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социального положения,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пола,</a:t>
            </a:r>
            <a:endParaRPr sz="120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языка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 религиозной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принадлежности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82940" y="3219914"/>
            <a:ext cx="1337945" cy="1469390"/>
          </a:xfrm>
          <a:custGeom>
            <a:avLst/>
            <a:gdLst/>
            <a:ahLst/>
            <a:cxnLst/>
            <a:rect l="l" t="t" r="r" b="b"/>
            <a:pathLst>
              <a:path w="1337945" h="1469389">
                <a:moveTo>
                  <a:pt x="465366" y="743369"/>
                </a:moveTo>
                <a:lnTo>
                  <a:pt x="464083" y="725297"/>
                </a:lnTo>
                <a:lnTo>
                  <a:pt x="458139" y="710869"/>
                </a:lnTo>
                <a:lnTo>
                  <a:pt x="444423" y="700900"/>
                </a:lnTo>
                <a:lnTo>
                  <a:pt x="435406" y="698804"/>
                </a:lnTo>
                <a:lnTo>
                  <a:pt x="426440" y="699287"/>
                </a:lnTo>
                <a:lnTo>
                  <a:pt x="400418" y="727671"/>
                </a:lnTo>
                <a:lnTo>
                  <a:pt x="399999" y="738581"/>
                </a:lnTo>
                <a:lnTo>
                  <a:pt x="400024" y="869416"/>
                </a:lnTo>
                <a:lnTo>
                  <a:pt x="401116" y="877303"/>
                </a:lnTo>
                <a:lnTo>
                  <a:pt x="395859" y="886879"/>
                </a:lnTo>
                <a:lnTo>
                  <a:pt x="389496" y="889736"/>
                </a:lnTo>
                <a:lnTo>
                  <a:pt x="383540" y="886561"/>
                </a:lnTo>
                <a:lnTo>
                  <a:pt x="378663" y="880414"/>
                </a:lnTo>
                <a:lnTo>
                  <a:pt x="377113" y="870978"/>
                </a:lnTo>
                <a:lnTo>
                  <a:pt x="377736" y="851179"/>
                </a:lnTo>
                <a:lnTo>
                  <a:pt x="377723" y="703783"/>
                </a:lnTo>
                <a:lnTo>
                  <a:pt x="375653" y="686308"/>
                </a:lnTo>
                <a:lnTo>
                  <a:pt x="368528" y="672820"/>
                </a:lnTo>
                <a:lnTo>
                  <a:pt x="353326" y="664679"/>
                </a:lnTo>
                <a:lnTo>
                  <a:pt x="343687" y="663702"/>
                </a:lnTo>
                <a:lnTo>
                  <a:pt x="335089" y="665327"/>
                </a:lnTo>
                <a:lnTo>
                  <a:pt x="312724" y="706755"/>
                </a:lnTo>
                <a:lnTo>
                  <a:pt x="312724" y="791210"/>
                </a:lnTo>
                <a:lnTo>
                  <a:pt x="313334" y="833729"/>
                </a:lnTo>
                <a:lnTo>
                  <a:pt x="313397" y="855319"/>
                </a:lnTo>
                <a:lnTo>
                  <a:pt x="312712" y="875741"/>
                </a:lnTo>
                <a:lnTo>
                  <a:pt x="309321" y="884758"/>
                </a:lnTo>
                <a:lnTo>
                  <a:pt x="302628" y="887882"/>
                </a:lnTo>
                <a:lnTo>
                  <a:pt x="295554" y="885990"/>
                </a:lnTo>
                <a:lnTo>
                  <a:pt x="291058" y="879944"/>
                </a:lnTo>
                <a:lnTo>
                  <a:pt x="290283" y="847445"/>
                </a:lnTo>
                <a:lnTo>
                  <a:pt x="290156" y="779919"/>
                </a:lnTo>
                <a:lnTo>
                  <a:pt x="290461" y="668820"/>
                </a:lnTo>
                <a:lnTo>
                  <a:pt x="289585" y="651090"/>
                </a:lnTo>
                <a:lnTo>
                  <a:pt x="284962" y="635330"/>
                </a:lnTo>
                <a:lnTo>
                  <a:pt x="273583" y="624332"/>
                </a:lnTo>
                <a:lnTo>
                  <a:pt x="252450" y="620941"/>
                </a:lnTo>
                <a:lnTo>
                  <a:pt x="241922" y="625132"/>
                </a:lnTo>
                <a:lnTo>
                  <a:pt x="234010" y="630783"/>
                </a:lnTo>
                <a:lnTo>
                  <a:pt x="228574" y="638886"/>
                </a:lnTo>
                <a:lnTo>
                  <a:pt x="225463" y="650468"/>
                </a:lnTo>
                <a:lnTo>
                  <a:pt x="225132" y="682828"/>
                </a:lnTo>
                <a:lnTo>
                  <a:pt x="225806" y="856424"/>
                </a:lnTo>
                <a:lnTo>
                  <a:pt x="225374" y="875690"/>
                </a:lnTo>
                <a:lnTo>
                  <a:pt x="223634" y="881976"/>
                </a:lnTo>
                <a:lnTo>
                  <a:pt x="219684" y="886409"/>
                </a:lnTo>
                <a:lnTo>
                  <a:pt x="214198" y="888060"/>
                </a:lnTo>
                <a:lnTo>
                  <a:pt x="207835" y="886015"/>
                </a:lnTo>
                <a:lnTo>
                  <a:pt x="203758" y="876439"/>
                </a:lnTo>
                <a:lnTo>
                  <a:pt x="202539" y="859332"/>
                </a:lnTo>
                <a:lnTo>
                  <a:pt x="203187" y="826706"/>
                </a:lnTo>
                <a:lnTo>
                  <a:pt x="203200" y="699363"/>
                </a:lnTo>
                <a:lnTo>
                  <a:pt x="181864" y="666000"/>
                </a:lnTo>
                <a:lnTo>
                  <a:pt x="178676" y="665988"/>
                </a:lnTo>
                <a:lnTo>
                  <a:pt x="175107" y="663625"/>
                </a:lnTo>
                <a:lnTo>
                  <a:pt x="167487" y="665048"/>
                </a:lnTo>
                <a:lnTo>
                  <a:pt x="161836" y="665772"/>
                </a:lnTo>
                <a:lnTo>
                  <a:pt x="156552" y="667423"/>
                </a:lnTo>
                <a:lnTo>
                  <a:pt x="137426" y="730504"/>
                </a:lnTo>
                <a:lnTo>
                  <a:pt x="137452" y="769645"/>
                </a:lnTo>
                <a:lnTo>
                  <a:pt x="138099" y="847509"/>
                </a:lnTo>
                <a:lnTo>
                  <a:pt x="138087" y="963815"/>
                </a:lnTo>
                <a:lnTo>
                  <a:pt x="137845" y="973023"/>
                </a:lnTo>
                <a:lnTo>
                  <a:pt x="136944" y="980160"/>
                </a:lnTo>
                <a:lnTo>
                  <a:pt x="134747" y="986459"/>
                </a:lnTo>
                <a:lnTo>
                  <a:pt x="130619" y="993165"/>
                </a:lnTo>
                <a:lnTo>
                  <a:pt x="121488" y="991679"/>
                </a:lnTo>
                <a:lnTo>
                  <a:pt x="81724" y="942314"/>
                </a:lnTo>
                <a:lnTo>
                  <a:pt x="70027" y="922248"/>
                </a:lnTo>
                <a:lnTo>
                  <a:pt x="59766" y="907249"/>
                </a:lnTo>
                <a:lnTo>
                  <a:pt x="47485" y="897991"/>
                </a:lnTo>
                <a:lnTo>
                  <a:pt x="29705" y="895184"/>
                </a:lnTo>
                <a:lnTo>
                  <a:pt x="20599" y="897940"/>
                </a:lnTo>
                <a:lnTo>
                  <a:pt x="12992" y="902500"/>
                </a:lnTo>
                <a:lnTo>
                  <a:pt x="6959" y="908583"/>
                </a:lnTo>
                <a:lnTo>
                  <a:pt x="2565" y="915898"/>
                </a:lnTo>
                <a:lnTo>
                  <a:pt x="0" y="926350"/>
                </a:lnTo>
                <a:lnTo>
                  <a:pt x="977" y="936218"/>
                </a:lnTo>
                <a:lnTo>
                  <a:pt x="21501" y="987920"/>
                </a:lnTo>
                <a:lnTo>
                  <a:pt x="47967" y="1040168"/>
                </a:lnTo>
                <a:lnTo>
                  <a:pt x="75145" y="1077468"/>
                </a:lnTo>
                <a:lnTo>
                  <a:pt x="145275" y="1163637"/>
                </a:lnTo>
                <a:lnTo>
                  <a:pt x="150317" y="1170063"/>
                </a:lnTo>
                <a:lnTo>
                  <a:pt x="154851" y="1177251"/>
                </a:lnTo>
                <a:lnTo>
                  <a:pt x="158750" y="1186014"/>
                </a:lnTo>
                <a:lnTo>
                  <a:pt x="161239" y="1203540"/>
                </a:lnTo>
                <a:lnTo>
                  <a:pt x="161925" y="1230198"/>
                </a:lnTo>
                <a:lnTo>
                  <a:pt x="161417" y="1278331"/>
                </a:lnTo>
                <a:lnTo>
                  <a:pt x="161417" y="1469263"/>
                </a:lnTo>
                <a:lnTo>
                  <a:pt x="308749" y="1469263"/>
                </a:lnTo>
                <a:lnTo>
                  <a:pt x="308749" y="1315046"/>
                </a:lnTo>
                <a:lnTo>
                  <a:pt x="307149" y="1298968"/>
                </a:lnTo>
                <a:lnTo>
                  <a:pt x="302260" y="1287830"/>
                </a:lnTo>
                <a:lnTo>
                  <a:pt x="294144" y="1277480"/>
                </a:lnTo>
                <a:lnTo>
                  <a:pt x="248539" y="1221778"/>
                </a:lnTo>
                <a:lnTo>
                  <a:pt x="233781" y="1200442"/>
                </a:lnTo>
                <a:lnTo>
                  <a:pt x="219646" y="1172845"/>
                </a:lnTo>
                <a:lnTo>
                  <a:pt x="205270" y="1138643"/>
                </a:lnTo>
                <a:lnTo>
                  <a:pt x="203314" y="1131189"/>
                </a:lnTo>
                <a:lnTo>
                  <a:pt x="203746" y="1123772"/>
                </a:lnTo>
                <a:lnTo>
                  <a:pt x="207886" y="1116279"/>
                </a:lnTo>
                <a:lnTo>
                  <a:pt x="212686" y="1111758"/>
                </a:lnTo>
                <a:lnTo>
                  <a:pt x="218821" y="1108430"/>
                </a:lnTo>
                <a:lnTo>
                  <a:pt x="226098" y="1107236"/>
                </a:lnTo>
                <a:lnTo>
                  <a:pt x="234302" y="1109154"/>
                </a:lnTo>
                <a:lnTo>
                  <a:pt x="240068" y="1113028"/>
                </a:lnTo>
                <a:lnTo>
                  <a:pt x="244665" y="1118412"/>
                </a:lnTo>
                <a:lnTo>
                  <a:pt x="248500" y="1124546"/>
                </a:lnTo>
                <a:lnTo>
                  <a:pt x="258737" y="1142377"/>
                </a:lnTo>
                <a:lnTo>
                  <a:pt x="267919" y="1156423"/>
                </a:lnTo>
                <a:lnTo>
                  <a:pt x="278193" y="1167714"/>
                </a:lnTo>
                <a:lnTo>
                  <a:pt x="288264" y="1171143"/>
                </a:lnTo>
                <a:lnTo>
                  <a:pt x="292569" y="1164183"/>
                </a:lnTo>
                <a:lnTo>
                  <a:pt x="293966" y="1154607"/>
                </a:lnTo>
                <a:lnTo>
                  <a:pt x="293446" y="1135138"/>
                </a:lnTo>
                <a:lnTo>
                  <a:pt x="292900" y="1046226"/>
                </a:lnTo>
                <a:lnTo>
                  <a:pt x="293408" y="995260"/>
                </a:lnTo>
                <a:lnTo>
                  <a:pt x="295478" y="968819"/>
                </a:lnTo>
                <a:lnTo>
                  <a:pt x="304355" y="959866"/>
                </a:lnTo>
                <a:lnTo>
                  <a:pt x="317969" y="956703"/>
                </a:lnTo>
                <a:lnTo>
                  <a:pt x="330428" y="964450"/>
                </a:lnTo>
                <a:lnTo>
                  <a:pt x="335838" y="988263"/>
                </a:lnTo>
                <a:lnTo>
                  <a:pt x="335826" y="1072718"/>
                </a:lnTo>
                <a:lnTo>
                  <a:pt x="335508" y="1082459"/>
                </a:lnTo>
                <a:lnTo>
                  <a:pt x="335915" y="1093914"/>
                </a:lnTo>
                <a:lnTo>
                  <a:pt x="339128" y="1101979"/>
                </a:lnTo>
                <a:lnTo>
                  <a:pt x="347218" y="1101572"/>
                </a:lnTo>
                <a:lnTo>
                  <a:pt x="350100" y="1095222"/>
                </a:lnTo>
                <a:lnTo>
                  <a:pt x="350977" y="1083805"/>
                </a:lnTo>
                <a:lnTo>
                  <a:pt x="350507" y="1062926"/>
                </a:lnTo>
                <a:lnTo>
                  <a:pt x="350024" y="995591"/>
                </a:lnTo>
                <a:lnTo>
                  <a:pt x="353377" y="938644"/>
                </a:lnTo>
                <a:lnTo>
                  <a:pt x="373291" y="928293"/>
                </a:lnTo>
                <a:lnTo>
                  <a:pt x="382016" y="930910"/>
                </a:lnTo>
                <a:lnTo>
                  <a:pt x="388404" y="936383"/>
                </a:lnTo>
                <a:lnTo>
                  <a:pt x="391629" y="943432"/>
                </a:lnTo>
                <a:lnTo>
                  <a:pt x="392760" y="952131"/>
                </a:lnTo>
                <a:lnTo>
                  <a:pt x="392811" y="1094155"/>
                </a:lnTo>
                <a:lnTo>
                  <a:pt x="391871" y="1101763"/>
                </a:lnTo>
                <a:lnTo>
                  <a:pt x="407860" y="1103249"/>
                </a:lnTo>
                <a:lnTo>
                  <a:pt x="407530" y="1088669"/>
                </a:lnTo>
                <a:lnTo>
                  <a:pt x="407504" y="1004176"/>
                </a:lnTo>
                <a:lnTo>
                  <a:pt x="407060" y="983818"/>
                </a:lnTo>
                <a:lnTo>
                  <a:pt x="432574" y="956513"/>
                </a:lnTo>
                <a:lnTo>
                  <a:pt x="440880" y="960183"/>
                </a:lnTo>
                <a:lnTo>
                  <a:pt x="446620" y="966558"/>
                </a:lnTo>
                <a:lnTo>
                  <a:pt x="449237" y="974153"/>
                </a:lnTo>
                <a:lnTo>
                  <a:pt x="449922" y="983005"/>
                </a:lnTo>
                <a:lnTo>
                  <a:pt x="450088" y="1096759"/>
                </a:lnTo>
                <a:lnTo>
                  <a:pt x="451561" y="1104201"/>
                </a:lnTo>
                <a:lnTo>
                  <a:pt x="464794" y="1036243"/>
                </a:lnTo>
                <a:lnTo>
                  <a:pt x="465099" y="764286"/>
                </a:lnTo>
                <a:lnTo>
                  <a:pt x="465366" y="743369"/>
                </a:lnTo>
                <a:close/>
              </a:path>
              <a:path w="1337945" h="1469389">
                <a:moveTo>
                  <a:pt x="876998" y="156222"/>
                </a:moveTo>
                <a:lnTo>
                  <a:pt x="866546" y="107619"/>
                </a:lnTo>
                <a:lnTo>
                  <a:pt x="839927" y="94742"/>
                </a:lnTo>
                <a:lnTo>
                  <a:pt x="822782" y="97612"/>
                </a:lnTo>
                <a:lnTo>
                  <a:pt x="809523" y="105714"/>
                </a:lnTo>
                <a:lnTo>
                  <a:pt x="800887" y="118440"/>
                </a:lnTo>
                <a:lnTo>
                  <a:pt x="797572" y="135191"/>
                </a:lnTo>
                <a:lnTo>
                  <a:pt x="797306" y="155600"/>
                </a:lnTo>
                <a:lnTo>
                  <a:pt x="797547" y="217195"/>
                </a:lnTo>
                <a:lnTo>
                  <a:pt x="798080" y="269798"/>
                </a:lnTo>
                <a:lnTo>
                  <a:pt x="797610" y="301447"/>
                </a:lnTo>
                <a:lnTo>
                  <a:pt x="795629" y="318566"/>
                </a:lnTo>
                <a:lnTo>
                  <a:pt x="793572" y="322249"/>
                </a:lnTo>
                <a:lnTo>
                  <a:pt x="788174" y="325678"/>
                </a:lnTo>
                <a:lnTo>
                  <a:pt x="781545" y="324561"/>
                </a:lnTo>
                <a:lnTo>
                  <a:pt x="774344" y="320852"/>
                </a:lnTo>
                <a:lnTo>
                  <a:pt x="771182" y="313893"/>
                </a:lnTo>
                <a:lnTo>
                  <a:pt x="770432" y="305003"/>
                </a:lnTo>
                <a:lnTo>
                  <a:pt x="770648" y="121246"/>
                </a:lnTo>
                <a:lnTo>
                  <a:pt x="770801" y="99987"/>
                </a:lnTo>
                <a:lnTo>
                  <a:pt x="770432" y="89839"/>
                </a:lnTo>
                <a:lnTo>
                  <a:pt x="761771" y="66840"/>
                </a:lnTo>
                <a:lnTo>
                  <a:pt x="743292" y="54038"/>
                </a:lnTo>
                <a:lnTo>
                  <a:pt x="720852" y="53340"/>
                </a:lnTo>
                <a:lnTo>
                  <a:pt x="700379" y="66662"/>
                </a:lnTo>
                <a:lnTo>
                  <a:pt x="693077" y="81813"/>
                </a:lnTo>
                <a:lnTo>
                  <a:pt x="690638" y="100672"/>
                </a:lnTo>
                <a:lnTo>
                  <a:pt x="690816" y="120891"/>
                </a:lnTo>
                <a:lnTo>
                  <a:pt x="691375" y="140093"/>
                </a:lnTo>
                <a:lnTo>
                  <a:pt x="691400" y="304126"/>
                </a:lnTo>
                <a:lnTo>
                  <a:pt x="690537" y="313359"/>
                </a:lnTo>
                <a:lnTo>
                  <a:pt x="687463" y="320840"/>
                </a:lnTo>
                <a:lnTo>
                  <a:pt x="681583" y="324853"/>
                </a:lnTo>
                <a:lnTo>
                  <a:pt x="672274" y="323672"/>
                </a:lnTo>
                <a:lnTo>
                  <a:pt x="666445" y="318643"/>
                </a:lnTo>
                <a:lnTo>
                  <a:pt x="664210" y="310654"/>
                </a:lnTo>
                <a:lnTo>
                  <a:pt x="664006" y="300913"/>
                </a:lnTo>
                <a:lnTo>
                  <a:pt x="664286" y="290626"/>
                </a:lnTo>
                <a:lnTo>
                  <a:pt x="664311" y="44577"/>
                </a:lnTo>
                <a:lnTo>
                  <a:pt x="647331" y="6807"/>
                </a:lnTo>
                <a:lnTo>
                  <a:pt x="630631" y="0"/>
                </a:lnTo>
                <a:lnTo>
                  <a:pt x="612762" y="1739"/>
                </a:lnTo>
                <a:lnTo>
                  <a:pt x="599211" y="8648"/>
                </a:lnTo>
                <a:lnTo>
                  <a:pt x="590003" y="20243"/>
                </a:lnTo>
                <a:lnTo>
                  <a:pt x="585216" y="36055"/>
                </a:lnTo>
                <a:lnTo>
                  <a:pt x="584873" y="313512"/>
                </a:lnTo>
                <a:lnTo>
                  <a:pt x="581418" y="320382"/>
                </a:lnTo>
                <a:lnTo>
                  <a:pt x="575144" y="324040"/>
                </a:lnTo>
                <a:lnTo>
                  <a:pt x="567905" y="324205"/>
                </a:lnTo>
                <a:lnTo>
                  <a:pt x="561568" y="320548"/>
                </a:lnTo>
                <a:lnTo>
                  <a:pt x="558317" y="307670"/>
                </a:lnTo>
                <a:lnTo>
                  <a:pt x="557403" y="285013"/>
                </a:lnTo>
                <a:lnTo>
                  <a:pt x="558038" y="244119"/>
                </a:lnTo>
                <a:lnTo>
                  <a:pt x="558520" y="162077"/>
                </a:lnTo>
                <a:lnTo>
                  <a:pt x="558495" y="115214"/>
                </a:lnTo>
                <a:lnTo>
                  <a:pt x="552983" y="73101"/>
                </a:lnTo>
                <a:lnTo>
                  <a:pt x="513143" y="53022"/>
                </a:lnTo>
                <a:lnTo>
                  <a:pt x="498716" y="58356"/>
                </a:lnTo>
                <a:lnTo>
                  <a:pt x="487972" y="66941"/>
                </a:lnTo>
                <a:lnTo>
                  <a:pt x="481241" y="79311"/>
                </a:lnTo>
                <a:lnTo>
                  <a:pt x="478853" y="95999"/>
                </a:lnTo>
                <a:lnTo>
                  <a:pt x="478878" y="332232"/>
                </a:lnTo>
                <a:lnTo>
                  <a:pt x="479272" y="378256"/>
                </a:lnTo>
                <a:lnTo>
                  <a:pt x="479272" y="401396"/>
                </a:lnTo>
                <a:lnTo>
                  <a:pt x="478739" y="424078"/>
                </a:lnTo>
                <a:lnTo>
                  <a:pt x="473392" y="448564"/>
                </a:lnTo>
                <a:lnTo>
                  <a:pt x="462508" y="453224"/>
                </a:lnTo>
                <a:lnTo>
                  <a:pt x="449262" y="445249"/>
                </a:lnTo>
                <a:lnTo>
                  <a:pt x="418223" y="404329"/>
                </a:lnTo>
                <a:lnTo>
                  <a:pt x="391528" y="359765"/>
                </a:lnTo>
                <a:lnTo>
                  <a:pt x="381749" y="346202"/>
                </a:lnTo>
                <a:lnTo>
                  <a:pt x="368198" y="336664"/>
                </a:lnTo>
                <a:lnTo>
                  <a:pt x="347916" y="333451"/>
                </a:lnTo>
                <a:lnTo>
                  <a:pt x="336854" y="336715"/>
                </a:lnTo>
                <a:lnTo>
                  <a:pt x="327317" y="342087"/>
                </a:lnTo>
                <a:lnTo>
                  <a:pt x="319697" y="349148"/>
                </a:lnTo>
                <a:lnTo>
                  <a:pt x="314350" y="357416"/>
                </a:lnTo>
                <a:lnTo>
                  <a:pt x="310730" y="370039"/>
                </a:lnTo>
                <a:lnTo>
                  <a:pt x="311327" y="381584"/>
                </a:lnTo>
                <a:lnTo>
                  <a:pt x="336829" y="445820"/>
                </a:lnTo>
                <a:lnTo>
                  <a:pt x="353695" y="482384"/>
                </a:lnTo>
                <a:lnTo>
                  <a:pt x="373697" y="517105"/>
                </a:lnTo>
                <a:lnTo>
                  <a:pt x="400672" y="553656"/>
                </a:lnTo>
                <a:lnTo>
                  <a:pt x="426796" y="585101"/>
                </a:lnTo>
                <a:lnTo>
                  <a:pt x="443534" y="605980"/>
                </a:lnTo>
                <a:lnTo>
                  <a:pt x="451675" y="617575"/>
                </a:lnTo>
                <a:lnTo>
                  <a:pt x="452069" y="617562"/>
                </a:lnTo>
                <a:lnTo>
                  <a:pt x="452196" y="618007"/>
                </a:lnTo>
                <a:lnTo>
                  <a:pt x="481672" y="652856"/>
                </a:lnTo>
                <a:lnTo>
                  <a:pt x="505498" y="692912"/>
                </a:lnTo>
                <a:lnTo>
                  <a:pt x="507492" y="717600"/>
                </a:lnTo>
                <a:lnTo>
                  <a:pt x="507326" y="731240"/>
                </a:lnTo>
                <a:lnTo>
                  <a:pt x="507326" y="1469263"/>
                </a:lnTo>
                <a:lnTo>
                  <a:pt x="684263" y="1469263"/>
                </a:lnTo>
                <a:lnTo>
                  <a:pt x="684263" y="1311376"/>
                </a:lnTo>
                <a:lnTo>
                  <a:pt x="683958" y="1265859"/>
                </a:lnTo>
                <a:lnTo>
                  <a:pt x="681913" y="1239735"/>
                </a:lnTo>
                <a:lnTo>
                  <a:pt x="676490" y="1214272"/>
                </a:lnTo>
                <a:lnTo>
                  <a:pt x="666013" y="1170762"/>
                </a:lnTo>
                <a:lnTo>
                  <a:pt x="661136" y="1148969"/>
                </a:lnTo>
                <a:lnTo>
                  <a:pt x="659244" y="1136103"/>
                </a:lnTo>
                <a:lnTo>
                  <a:pt x="659028" y="1122781"/>
                </a:lnTo>
                <a:lnTo>
                  <a:pt x="659244" y="1020089"/>
                </a:lnTo>
                <a:lnTo>
                  <a:pt x="658596" y="980325"/>
                </a:lnTo>
                <a:lnTo>
                  <a:pt x="668274" y="940257"/>
                </a:lnTo>
                <a:lnTo>
                  <a:pt x="683310" y="936548"/>
                </a:lnTo>
                <a:lnTo>
                  <a:pt x="691527" y="939596"/>
                </a:lnTo>
                <a:lnTo>
                  <a:pt x="697725" y="945235"/>
                </a:lnTo>
                <a:lnTo>
                  <a:pt x="700684" y="951839"/>
                </a:lnTo>
                <a:lnTo>
                  <a:pt x="701586" y="959904"/>
                </a:lnTo>
                <a:lnTo>
                  <a:pt x="701636" y="1055357"/>
                </a:lnTo>
                <a:lnTo>
                  <a:pt x="702144" y="1060538"/>
                </a:lnTo>
                <a:lnTo>
                  <a:pt x="717105" y="1058887"/>
                </a:lnTo>
                <a:lnTo>
                  <a:pt x="716381" y="1053033"/>
                </a:lnTo>
                <a:lnTo>
                  <a:pt x="715987" y="981773"/>
                </a:lnTo>
                <a:lnTo>
                  <a:pt x="716356" y="945997"/>
                </a:lnTo>
                <a:lnTo>
                  <a:pt x="717715" y="927252"/>
                </a:lnTo>
                <a:lnTo>
                  <a:pt x="727379" y="915949"/>
                </a:lnTo>
                <a:lnTo>
                  <a:pt x="741019" y="913739"/>
                </a:lnTo>
                <a:lnTo>
                  <a:pt x="753262" y="920978"/>
                </a:lnTo>
                <a:lnTo>
                  <a:pt x="758710" y="938022"/>
                </a:lnTo>
                <a:lnTo>
                  <a:pt x="758393" y="999210"/>
                </a:lnTo>
                <a:lnTo>
                  <a:pt x="758609" y="1037196"/>
                </a:lnTo>
                <a:lnTo>
                  <a:pt x="759752" y="1056119"/>
                </a:lnTo>
                <a:lnTo>
                  <a:pt x="762546" y="1061466"/>
                </a:lnTo>
                <a:lnTo>
                  <a:pt x="770356" y="1060640"/>
                </a:lnTo>
                <a:lnTo>
                  <a:pt x="772566" y="1055547"/>
                </a:lnTo>
                <a:lnTo>
                  <a:pt x="773404" y="1034961"/>
                </a:lnTo>
                <a:lnTo>
                  <a:pt x="773595" y="992098"/>
                </a:lnTo>
                <a:lnTo>
                  <a:pt x="773303" y="917270"/>
                </a:lnTo>
                <a:lnTo>
                  <a:pt x="773569" y="907237"/>
                </a:lnTo>
                <a:lnTo>
                  <a:pt x="775004" y="899160"/>
                </a:lnTo>
                <a:lnTo>
                  <a:pt x="778446" y="892759"/>
                </a:lnTo>
                <a:lnTo>
                  <a:pt x="784758" y="887806"/>
                </a:lnTo>
                <a:lnTo>
                  <a:pt x="792657" y="885456"/>
                </a:lnTo>
                <a:lnTo>
                  <a:pt x="800379" y="886294"/>
                </a:lnTo>
                <a:lnTo>
                  <a:pt x="807135" y="889660"/>
                </a:lnTo>
                <a:lnTo>
                  <a:pt x="812139" y="894867"/>
                </a:lnTo>
                <a:lnTo>
                  <a:pt x="815086" y="902601"/>
                </a:lnTo>
                <a:lnTo>
                  <a:pt x="816038" y="911910"/>
                </a:lnTo>
                <a:lnTo>
                  <a:pt x="815670" y="930732"/>
                </a:lnTo>
                <a:lnTo>
                  <a:pt x="815708" y="1056043"/>
                </a:lnTo>
                <a:lnTo>
                  <a:pt x="817422" y="1061250"/>
                </a:lnTo>
                <a:lnTo>
                  <a:pt x="831684" y="1057922"/>
                </a:lnTo>
                <a:lnTo>
                  <a:pt x="830275" y="1049566"/>
                </a:lnTo>
                <a:lnTo>
                  <a:pt x="830211" y="804672"/>
                </a:lnTo>
                <a:lnTo>
                  <a:pt x="829500" y="727240"/>
                </a:lnTo>
                <a:lnTo>
                  <a:pt x="831113" y="688543"/>
                </a:lnTo>
                <a:lnTo>
                  <a:pt x="843318" y="619760"/>
                </a:lnTo>
                <a:lnTo>
                  <a:pt x="858342" y="555498"/>
                </a:lnTo>
                <a:lnTo>
                  <a:pt x="870432" y="506044"/>
                </a:lnTo>
                <a:lnTo>
                  <a:pt x="873798" y="490321"/>
                </a:lnTo>
                <a:lnTo>
                  <a:pt x="875982" y="474014"/>
                </a:lnTo>
                <a:lnTo>
                  <a:pt x="876795" y="454634"/>
                </a:lnTo>
                <a:lnTo>
                  <a:pt x="876998" y="156222"/>
                </a:lnTo>
                <a:close/>
              </a:path>
              <a:path w="1337945" h="1469389">
                <a:moveTo>
                  <a:pt x="1337500" y="924496"/>
                </a:moveTo>
                <a:lnTo>
                  <a:pt x="1333385" y="912177"/>
                </a:lnTo>
                <a:lnTo>
                  <a:pt x="1326883" y="904341"/>
                </a:lnTo>
                <a:lnTo>
                  <a:pt x="1317193" y="897991"/>
                </a:lnTo>
                <a:lnTo>
                  <a:pt x="1305229" y="894892"/>
                </a:lnTo>
                <a:lnTo>
                  <a:pt x="1291894" y="896823"/>
                </a:lnTo>
                <a:lnTo>
                  <a:pt x="1278483" y="907148"/>
                </a:lnTo>
                <a:lnTo>
                  <a:pt x="1265745" y="925042"/>
                </a:lnTo>
                <a:lnTo>
                  <a:pt x="1253401" y="946137"/>
                </a:lnTo>
                <a:lnTo>
                  <a:pt x="1241183" y="966050"/>
                </a:lnTo>
                <a:lnTo>
                  <a:pt x="1236649" y="972680"/>
                </a:lnTo>
                <a:lnTo>
                  <a:pt x="1232255" y="978027"/>
                </a:lnTo>
                <a:lnTo>
                  <a:pt x="1216787" y="994460"/>
                </a:lnTo>
                <a:lnTo>
                  <a:pt x="1206995" y="992936"/>
                </a:lnTo>
                <a:lnTo>
                  <a:pt x="1201547" y="983729"/>
                </a:lnTo>
                <a:lnTo>
                  <a:pt x="1199451" y="970686"/>
                </a:lnTo>
                <a:lnTo>
                  <a:pt x="1199273" y="956271"/>
                </a:lnTo>
                <a:lnTo>
                  <a:pt x="1199527" y="942975"/>
                </a:lnTo>
                <a:lnTo>
                  <a:pt x="1199527" y="707986"/>
                </a:lnTo>
                <a:lnTo>
                  <a:pt x="1181277" y="667677"/>
                </a:lnTo>
                <a:lnTo>
                  <a:pt x="1168908" y="664337"/>
                </a:lnTo>
                <a:lnTo>
                  <a:pt x="1157452" y="665784"/>
                </a:lnTo>
                <a:lnTo>
                  <a:pt x="1147711" y="670775"/>
                </a:lnTo>
                <a:lnTo>
                  <a:pt x="1140421" y="678014"/>
                </a:lnTo>
                <a:lnTo>
                  <a:pt x="1135684" y="689140"/>
                </a:lnTo>
                <a:lnTo>
                  <a:pt x="1134046" y="702779"/>
                </a:lnTo>
                <a:lnTo>
                  <a:pt x="1134097" y="717346"/>
                </a:lnTo>
                <a:lnTo>
                  <a:pt x="1134440" y="731240"/>
                </a:lnTo>
                <a:lnTo>
                  <a:pt x="1134325" y="877798"/>
                </a:lnTo>
                <a:lnTo>
                  <a:pt x="1133386" y="885190"/>
                </a:lnTo>
                <a:lnTo>
                  <a:pt x="1124699" y="891133"/>
                </a:lnTo>
                <a:lnTo>
                  <a:pt x="1117206" y="886015"/>
                </a:lnTo>
                <a:lnTo>
                  <a:pt x="1113536" y="881354"/>
                </a:lnTo>
                <a:lnTo>
                  <a:pt x="1112151" y="875004"/>
                </a:lnTo>
                <a:lnTo>
                  <a:pt x="1112050" y="867892"/>
                </a:lnTo>
                <a:lnTo>
                  <a:pt x="1112240" y="860971"/>
                </a:lnTo>
                <a:lnTo>
                  <a:pt x="1112253" y="655332"/>
                </a:lnTo>
                <a:lnTo>
                  <a:pt x="1109091" y="639229"/>
                </a:lnTo>
                <a:lnTo>
                  <a:pt x="1102067" y="629666"/>
                </a:lnTo>
                <a:lnTo>
                  <a:pt x="1094105" y="624281"/>
                </a:lnTo>
                <a:lnTo>
                  <a:pt x="1088097" y="620776"/>
                </a:lnTo>
                <a:lnTo>
                  <a:pt x="1070470" y="622058"/>
                </a:lnTo>
                <a:lnTo>
                  <a:pt x="1047407" y="652526"/>
                </a:lnTo>
                <a:lnTo>
                  <a:pt x="1047153" y="662698"/>
                </a:lnTo>
                <a:lnTo>
                  <a:pt x="1047737" y="774954"/>
                </a:lnTo>
                <a:lnTo>
                  <a:pt x="1047318" y="847382"/>
                </a:lnTo>
                <a:lnTo>
                  <a:pt x="1045451" y="882929"/>
                </a:lnTo>
                <a:lnTo>
                  <a:pt x="1040955" y="886968"/>
                </a:lnTo>
                <a:lnTo>
                  <a:pt x="1035075" y="887653"/>
                </a:lnTo>
                <a:lnTo>
                  <a:pt x="1029474" y="885418"/>
                </a:lnTo>
                <a:lnTo>
                  <a:pt x="1025779" y="880757"/>
                </a:lnTo>
                <a:lnTo>
                  <a:pt x="1024775" y="860894"/>
                </a:lnTo>
                <a:lnTo>
                  <a:pt x="1024585" y="821385"/>
                </a:lnTo>
                <a:lnTo>
                  <a:pt x="1024966" y="754494"/>
                </a:lnTo>
                <a:lnTo>
                  <a:pt x="1025994" y="722591"/>
                </a:lnTo>
                <a:lnTo>
                  <a:pt x="1024636" y="693089"/>
                </a:lnTo>
                <a:lnTo>
                  <a:pt x="1014209" y="671614"/>
                </a:lnTo>
                <a:lnTo>
                  <a:pt x="988034" y="663829"/>
                </a:lnTo>
                <a:lnTo>
                  <a:pt x="975982" y="668299"/>
                </a:lnTo>
                <a:lnTo>
                  <a:pt x="967219" y="675309"/>
                </a:lnTo>
                <a:lnTo>
                  <a:pt x="961821" y="685482"/>
                </a:lnTo>
                <a:lnTo>
                  <a:pt x="959878" y="699414"/>
                </a:lnTo>
                <a:lnTo>
                  <a:pt x="959878" y="804672"/>
                </a:lnTo>
                <a:lnTo>
                  <a:pt x="960361" y="845350"/>
                </a:lnTo>
                <a:lnTo>
                  <a:pt x="959815" y="869835"/>
                </a:lnTo>
                <a:lnTo>
                  <a:pt x="957707" y="883272"/>
                </a:lnTo>
                <a:lnTo>
                  <a:pt x="954011" y="888530"/>
                </a:lnTo>
                <a:lnTo>
                  <a:pt x="945019" y="889635"/>
                </a:lnTo>
                <a:lnTo>
                  <a:pt x="940320" y="884212"/>
                </a:lnTo>
                <a:lnTo>
                  <a:pt x="937120" y="859917"/>
                </a:lnTo>
                <a:lnTo>
                  <a:pt x="937069" y="812774"/>
                </a:lnTo>
                <a:lnTo>
                  <a:pt x="937920" y="762279"/>
                </a:lnTo>
                <a:lnTo>
                  <a:pt x="937437" y="727913"/>
                </a:lnTo>
                <a:lnTo>
                  <a:pt x="900252" y="699566"/>
                </a:lnTo>
                <a:lnTo>
                  <a:pt x="888733" y="703186"/>
                </a:lnTo>
                <a:lnTo>
                  <a:pt x="880084" y="710285"/>
                </a:lnTo>
                <a:lnTo>
                  <a:pt x="874407" y="720458"/>
                </a:lnTo>
                <a:lnTo>
                  <a:pt x="872718" y="731596"/>
                </a:lnTo>
                <a:lnTo>
                  <a:pt x="872248" y="747941"/>
                </a:lnTo>
                <a:lnTo>
                  <a:pt x="872591" y="777748"/>
                </a:lnTo>
                <a:lnTo>
                  <a:pt x="872655" y="1103312"/>
                </a:lnTo>
                <a:lnTo>
                  <a:pt x="872528" y="1109395"/>
                </a:lnTo>
                <a:lnTo>
                  <a:pt x="872744" y="1116774"/>
                </a:lnTo>
                <a:lnTo>
                  <a:pt x="874229" y="1123619"/>
                </a:lnTo>
                <a:lnTo>
                  <a:pt x="877887" y="1128064"/>
                </a:lnTo>
                <a:lnTo>
                  <a:pt x="887501" y="1125321"/>
                </a:lnTo>
                <a:lnTo>
                  <a:pt x="897648" y="1114171"/>
                </a:lnTo>
                <a:lnTo>
                  <a:pt x="906716" y="1100353"/>
                </a:lnTo>
                <a:lnTo>
                  <a:pt x="920635" y="1077137"/>
                </a:lnTo>
                <a:lnTo>
                  <a:pt x="924775" y="1071435"/>
                </a:lnTo>
                <a:lnTo>
                  <a:pt x="929030" y="1067587"/>
                </a:lnTo>
                <a:lnTo>
                  <a:pt x="941222" y="1064818"/>
                </a:lnTo>
                <a:lnTo>
                  <a:pt x="954036" y="1068971"/>
                </a:lnTo>
                <a:lnTo>
                  <a:pt x="961847" y="1080541"/>
                </a:lnTo>
                <a:lnTo>
                  <a:pt x="959091" y="1100074"/>
                </a:lnTo>
                <a:lnTo>
                  <a:pt x="942035" y="1139558"/>
                </a:lnTo>
                <a:lnTo>
                  <a:pt x="920496" y="1175321"/>
                </a:lnTo>
                <a:lnTo>
                  <a:pt x="914654" y="1182217"/>
                </a:lnTo>
                <a:lnTo>
                  <a:pt x="911783" y="1186459"/>
                </a:lnTo>
                <a:lnTo>
                  <a:pt x="910844" y="1192225"/>
                </a:lnTo>
                <a:lnTo>
                  <a:pt x="910767" y="1469263"/>
                </a:lnTo>
                <a:lnTo>
                  <a:pt x="1176197" y="1469263"/>
                </a:lnTo>
                <a:lnTo>
                  <a:pt x="1176185" y="1204785"/>
                </a:lnTo>
                <a:lnTo>
                  <a:pt x="1177861" y="1189189"/>
                </a:lnTo>
                <a:lnTo>
                  <a:pt x="1183741" y="1175715"/>
                </a:lnTo>
                <a:lnTo>
                  <a:pt x="1196403" y="1158697"/>
                </a:lnTo>
                <a:lnTo>
                  <a:pt x="1264539" y="1075080"/>
                </a:lnTo>
                <a:lnTo>
                  <a:pt x="1278191" y="1057452"/>
                </a:lnTo>
                <a:lnTo>
                  <a:pt x="1300175" y="1021969"/>
                </a:lnTo>
                <a:lnTo>
                  <a:pt x="1323835" y="969327"/>
                </a:lnTo>
                <a:lnTo>
                  <a:pt x="1336662" y="936294"/>
                </a:lnTo>
                <a:lnTo>
                  <a:pt x="1337500" y="924496"/>
                </a:lnTo>
                <a:close/>
              </a:path>
            </a:pathLst>
          </a:custGeom>
          <a:solidFill>
            <a:srgbClr val="AFE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4964014" y="3635730"/>
            <a:ext cx="979169" cy="1031240"/>
            <a:chOff x="4964014" y="3635730"/>
            <a:chExt cx="979169" cy="1031240"/>
          </a:xfrm>
        </p:grpSpPr>
        <p:sp>
          <p:nvSpPr>
            <p:cNvPr id="12" name="object 12"/>
            <p:cNvSpPr/>
            <p:nvPr/>
          </p:nvSpPr>
          <p:spPr>
            <a:xfrm>
              <a:off x="4964011" y="3635737"/>
              <a:ext cx="979169" cy="1031240"/>
            </a:xfrm>
            <a:custGeom>
              <a:avLst/>
              <a:gdLst/>
              <a:ahLst/>
              <a:cxnLst/>
              <a:rect l="l" t="t" r="r" b="b"/>
              <a:pathLst>
                <a:path w="979170" h="1031239">
                  <a:moveTo>
                    <a:pt x="367233" y="891044"/>
                  </a:moveTo>
                  <a:lnTo>
                    <a:pt x="203187" y="891044"/>
                  </a:lnTo>
                  <a:lnTo>
                    <a:pt x="193332" y="890181"/>
                  </a:lnTo>
                  <a:lnTo>
                    <a:pt x="161658" y="866216"/>
                  </a:lnTo>
                  <a:lnTo>
                    <a:pt x="157518" y="848169"/>
                  </a:lnTo>
                  <a:lnTo>
                    <a:pt x="157518" y="191998"/>
                  </a:lnTo>
                  <a:lnTo>
                    <a:pt x="122097" y="191998"/>
                  </a:lnTo>
                  <a:lnTo>
                    <a:pt x="122097" y="850036"/>
                  </a:lnTo>
                  <a:lnTo>
                    <a:pt x="123977" y="864641"/>
                  </a:lnTo>
                  <a:lnTo>
                    <a:pt x="145605" y="903897"/>
                  </a:lnTo>
                  <a:lnTo>
                    <a:pt x="183108" y="924306"/>
                  </a:lnTo>
                  <a:lnTo>
                    <a:pt x="200393" y="926465"/>
                  </a:lnTo>
                  <a:lnTo>
                    <a:pt x="367233" y="926465"/>
                  </a:lnTo>
                  <a:lnTo>
                    <a:pt x="367233" y="891044"/>
                  </a:lnTo>
                  <a:close/>
                </a:path>
                <a:path w="979170" h="1031239">
                  <a:moveTo>
                    <a:pt x="470687" y="758698"/>
                  </a:moveTo>
                  <a:lnTo>
                    <a:pt x="468045" y="755802"/>
                  </a:lnTo>
                  <a:lnTo>
                    <a:pt x="461022" y="753059"/>
                  </a:lnTo>
                  <a:lnTo>
                    <a:pt x="450977" y="748182"/>
                  </a:lnTo>
                  <a:lnTo>
                    <a:pt x="423456" y="716203"/>
                  </a:lnTo>
                  <a:lnTo>
                    <a:pt x="420357" y="706501"/>
                  </a:lnTo>
                  <a:lnTo>
                    <a:pt x="340207" y="706501"/>
                  </a:lnTo>
                  <a:lnTo>
                    <a:pt x="357124" y="760234"/>
                  </a:lnTo>
                  <a:lnTo>
                    <a:pt x="384454" y="796023"/>
                  </a:lnTo>
                  <a:lnTo>
                    <a:pt x="401713" y="809955"/>
                  </a:lnTo>
                  <a:lnTo>
                    <a:pt x="401713" y="1030859"/>
                  </a:lnTo>
                  <a:lnTo>
                    <a:pt x="410667" y="1026045"/>
                  </a:lnTo>
                  <a:lnTo>
                    <a:pt x="459054" y="996924"/>
                  </a:lnTo>
                  <a:lnTo>
                    <a:pt x="470687" y="991235"/>
                  </a:lnTo>
                  <a:lnTo>
                    <a:pt x="470687" y="758698"/>
                  </a:lnTo>
                  <a:close/>
                </a:path>
                <a:path w="979170" h="1031239">
                  <a:moveTo>
                    <a:pt x="634733" y="706501"/>
                  </a:moveTo>
                  <a:lnTo>
                    <a:pt x="554570" y="706501"/>
                  </a:lnTo>
                  <a:lnTo>
                    <a:pt x="554113" y="712000"/>
                  </a:lnTo>
                  <a:lnTo>
                    <a:pt x="544703" y="729640"/>
                  </a:lnTo>
                  <a:lnTo>
                    <a:pt x="513613" y="753732"/>
                  </a:lnTo>
                  <a:lnTo>
                    <a:pt x="505180" y="755904"/>
                  </a:lnTo>
                  <a:lnTo>
                    <a:pt x="505180" y="988910"/>
                  </a:lnTo>
                  <a:lnTo>
                    <a:pt x="508736" y="989736"/>
                  </a:lnTo>
                  <a:lnTo>
                    <a:pt x="519290" y="996721"/>
                  </a:lnTo>
                  <a:lnTo>
                    <a:pt x="567804" y="1025918"/>
                  </a:lnTo>
                  <a:lnTo>
                    <a:pt x="576948" y="1030859"/>
                  </a:lnTo>
                  <a:lnTo>
                    <a:pt x="576948" y="807161"/>
                  </a:lnTo>
                  <a:lnTo>
                    <a:pt x="581990" y="803656"/>
                  </a:lnTo>
                  <a:lnTo>
                    <a:pt x="587794" y="798588"/>
                  </a:lnTo>
                  <a:lnTo>
                    <a:pt x="599757" y="786638"/>
                  </a:lnTo>
                  <a:lnTo>
                    <a:pt x="600049" y="785774"/>
                  </a:lnTo>
                  <a:lnTo>
                    <a:pt x="601903" y="783653"/>
                  </a:lnTo>
                  <a:lnTo>
                    <a:pt x="613803" y="767143"/>
                  </a:lnTo>
                  <a:lnTo>
                    <a:pt x="624332" y="746975"/>
                  </a:lnTo>
                  <a:lnTo>
                    <a:pt x="631863" y="725868"/>
                  </a:lnTo>
                  <a:lnTo>
                    <a:pt x="634733" y="706501"/>
                  </a:lnTo>
                  <a:close/>
                </a:path>
                <a:path w="979170" h="1031239">
                  <a:moveTo>
                    <a:pt x="646709" y="443204"/>
                  </a:moveTo>
                  <a:lnTo>
                    <a:pt x="642010" y="433590"/>
                  </a:lnTo>
                  <a:lnTo>
                    <a:pt x="639902" y="431342"/>
                  </a:lnTo>
                  <a:lnTo>
                    <a:pt x="634949" y="427812"/>
                  </a:lnTo>
                  <a:lnTo>
                    <a:pt x="339991" y="427812"/>
                  </a:lnTo>
                  <a:lnTo>
                    <a:pt x="331812" y="435991"/>
                  </a:lnTo>
                  <a:lnTo>
                    <a:pt x="331812" y="444588"/>
                  </a:lnTo>
                  <a:lnTo>
                    <a:pt x="331812" y="455561"/>
                  </a:lnTo>
                  <a:lnTo>
                    <a:pt x="339686" y="463232"/>
                  </a:lnTo>
                  <a:lnTo>
                    <a:pt x="629145" y="463232"/>
                  </a:lnTo>
                  <a:lnTo>
                    <a:pt x="638797" y="460260"/>
                  </a:lnTo>
                  <a:lnTo>
                    <a:pt x="645147" y="452843"/>
                  </a:lnTo>
                  <a:lnTo>
                    <a:pt x="646709" y="443204"/>
                  </a:lnTo>
                  <a:close/>
                </a:path>
                <a:path w="979170" h="1031239">
                  <a:moveTo>
                    <a:pt x="978662" y="768019"/>
                  </a:moveTo>
                  <a:lnTo>
                    <a:pt x="977061" y="761136"/>
                  </a:lnTo>
                  <a:lnTo>
                    <a:pt x="972756" y="755840"/>
                  </a:lnTo>
                  <a:lnTo>
                    <a:pt x="966508" y="752436"/>
                  </a:lnTo>
                  <a:lnTo>
                    <a:pt x="959091" y="751243"/>
                  </a:lnTo>
                  <a:lnTo>
                    <a:pt x="856564" y="751243"/>
                  </a:lnTo>
                  <a:lnTo>
                    <a:pt x="856564" y="76428"/>
                  </a:lnTo>
                  <a:lnTo>
                    <a:pt x="850239" y="47625"/>
                  </a:lnTo>
                  <a:lnTo>
                    <a:pt x="833335" y="23215"/>
                  </a:lnTo>
                  <a:lnTo>
                    <a:pt x="808939" y="6324"/>
                  </a:lnTo>
                  <a:lnTo>
                    <a:pt x="780135" y="0"/>
                  </a:lnTo>
                  <a:lnTo>
                    <a:pt x="72694" y="0"/>
                  </a:lnTo>
                  <a:lnTo>
                    <a:pt x="32854" y="14782"/>
                  </a:lnTo>
                  <a:lnTo>
                    <a:pt x="7442" y="44716"/>
                  </a:lnTo>
                  <a:lnTo>
                    <a:pt x="0" y="74561"/>
                  </a:lnTo>
                  <a:lnTo>
                    <a:pt x="0" y="150063"/>
                  </a:lnTo>
                  <a:lnTo>
                    <a:pt x="8369" y="157518"/>
                  </a:lnTo>
                  <a:lnTo>
                    <a:pt x="723188" y="157518"/>
                  </a:lnTo>
                  <a:lnTo>
                    <a:pt x="728522" y="153797"/>
                  </a:lnTo>
                  <a:lnTo>
                    <a:pt x="734847" y="144513"/>
                  </a:lnTo>
                  <a:lnTo>
                    <a:pt x="734466" y="137909"/>
                  </a:lnTo>
                  <a:lnTo>
                    <a:pt x="734466" y="83883"/>
                  </a:lnTo>
                  <a:lnTo>
                    <a:pt x="747839" y="47358"/>
                  </a:lnTo>
                  <a:lnTo>
                    <a:pt x="774712" y="35547"/>
                  </a:lnTo>
                  <a:lnTo>
                    <a:pt x="790409" y="37147"/>
                  </a:lnTo>
                  <a:lnTo>
                    <a:pt x="819467" y="67221"/>
                  </a:lnTo>
                  <a:lnTo>
                    <a:pt x="821347" y="92367"/>
                  </a:lnTo>
                  <a:lnTo>
                    <a:pt x="821143" y="107188"/>
                  </a:lnTo>
                  <a:lnTo>
                    <a:pt x="821143" y="847242"/>
                  </a:lnTo>
                  <a:lnTo>
                    <a:pt x="822198" y="860666"/>
                  </a:lnTo>
                  <a:lnTo>
                    <a:pt x="825195" y="872096"/>
                  </a:lnTo>
                  <a:lnTo>
                    <a:pt x="829665" y="882065"/>
                  </a:lnTo>
                  <a:lnTo>
                    <a:pt x="835126" y="891044"/>
                  </a:lnTo>
                  <a:lnTo>
                    <a:pt x="611428" y="891044"/>
                  </a:lnTo>
                  <a:lnTo>
                    <a:pt x="611428" y="926465"/>
                  </a:lnTo>
                  <a:lnTo>
                    <a:pt x="907834" y="926465"/>
                  </a:lnTo>
                  <a:lnTo>
                    <a:pt x="934986" y="920762"/>
                  </a:lnTo>
                  <a:lnTo>
                    <a:pt x="957554" y="905294"/>
                  </a:lnTo>
                  <a:lnTo>
                    <a:pt x="972959" y="882459"/>
                  </a:lnTo>
                  <a:lnTo>
                    <a:pt x="978662" y="854697"/>
                  </a:lnTo>
                  <a:lnTo>
                    <a:pt x="978662" y="768019"/>
                  </a:lnTo>
                  <a:close/>
                </a:path>
              </a:pathLst>
            </a:custGeom>
            <a:solidFill>
              <a:srgbClr val="A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4218" y="4177255"/>
              <a:ext cx="130488" cy="1304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9191" y="4177255"/>
              <a:ext cx="129557" cy="13048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225923" y="3853834"/>
              <a:ext cx="455295" cy="175260"/>
            </a:xfrm>
            <a:custGeom>
              <a:avLst/>
              <a:gdLst/>
              <a:ahLst/>
              <a:cxnLst/>
              <a:rect l="l" t="t" r="r" b="b"/>
              <a:pathLst>
                <a:path w="455295" h="175260">
                  <a:moveTo>
                    <a:pt x="87541" y="157518"/>
                  </a:moveTo>
                  <a:lnTo>
                    <a:pt x="83362" y="145351"/>
                  </a:lnTo>
                  <a:lnTo>
                    <a:pt x="70827" y="139814"/>
                  </a:lnTo>
                  <a:lnTo>
                    <a:pt x="8178" y="139814"/>
                  </a:lnTo>
                  <a:lnTo>
                    <a:pt x="0" y="147993"/>
                  </a:lnTo>
                  <a:lnTo>
                    <a:pt x="0" y="156591"/>
                  </a:lnTo>
                  <a:lnTo>
                    <a:pt x="0" y="167563"/>
                  </a:lnTo>
                  <a:lnTo>
                    <a:pt x="7874" y="175234"/>
                  </a:lnTo>
                  <a:lnTo>
                    <a:pt x="70827" y="175234"/>
                  </a:lnTo>
                  <a:lnTo>
                    <a:pt x="83362" y="169697"/>
                  </a:lnTo>
                  <a:lnTo>
                    <a:pt x="87541" y="157518"/>
                  </a:lnTo>
                  <a:close/>
                </a:path>
                <a:path w="455295" h="175260">
                  <a:moveTo>
                    <a:pt x="168262" y="18542"/>
                  </a:moveTo>
                  <a:lnTo>
                    <a:pt x="166751" y="11455"/>
                  </a:lnTo>
                  <a:lnTo>
                    <a:pt x="159270" y="2692"/>
                  </a:lnTo>
                  <a:lnTo>
                    <a:pt x="154597" y="0"/>
                  </a:lnTo>
                  <a:lnTo>
                    <a:pt x="8547" y="0"/>
                  </a:lnTo>
                  <a:lnTo>
                    <a:pt x="0" y="7569"/>
                  </a:lnTo>
                  <a:lnTo>
                    <a:pt x="0" y="16776"/>
                  </a:lnTo>
                  <a:lnTo>
                    <a:pt x="0" y="27774"/>
                  </a:lnTo>
                  <a:lnTo>
                    <a:pt x="7607" y="35420"/>
                  </a:lnTo>
                  <a:lnTo>
                    <a:pt x="154254" y="35420"/>
                  </a:lnTo>
                  <a:lnTo>
                    <a:pt x="158254" y="33210"/>
                  </a:lnTo>
                  <a:lnTo>
                    <a:pt x="163652" y="28016"/>
                  </a:lnTo>
                  <a:lnTo>
                    <a:pt x="168262" y="18542"/>
                  </a:lnTo>
                  <a:close/>
                </a:path>
                <a:path w="455295" h="175260">
                  <a:moveTo>
                    <a:pt x="244995" y="155206"/>
                  </a:moveTo>
                  <a:lnTo>
                    <a:pt x="240284" y="145592"/>
                  </a:lnTo>
                  <a:lnTo>
                    <a:pt x="238175" y="143344"/>
                  </a:lnTo>
                  <a:lnTo>
                    <a:pt x="233235" y="139814"/>
                  </a:lnTo>
                  <a:lnTo>
                    <a:pt x="121437" y="139814"/>
                  </a:lnTo>
                  <a:lnTo>
                    <a:pt x="113703" y="147548"/>
                  </a:lnTo>
                  <a:lnTo>
                    <a:pt x="113703" y="156591"/>
                  </a:lnTo>
                  <a:lnTo>
                    <a:pt x="113703" y="167601"/>
                  </a:lnTo>
                  <a:lnTo>
                    <a:pt x="120777" y="175234"/>
                  </a:lnTo>
                  <a:lnTo>
                    <a:pt x="227418" y="175234"/>
                  </a:lnTo>
                  <a:lnTo>
                    <a:pt x="237083" y="172262"/>
                  </a:lnTo>
                  <a:lnTo>
                    <a:pt x="243433" y="164833"/>
                  </a:lnTo>
                  <a:lnTo>
                    <a:pt x="244995" y="155206"/>
                  </a:lnTo>
                  <a:close/>
                </a:path>
                <a:path w="455295" h="175260">
                  <a:moveTo>
                    <a:pt x="270954" y="87617"/>
                  </a:moveTo>
                  <a:lnTo>
                    <a:pt x="266839" y="75438"/>
                  </a:lnTo>
                  <a:lnTo>
                    <a:pt x="254444" y="69913"/>
                  </a:lnTo>
                  <a:lnTo>
                    <a:pt x="8178" y="69913"/>
                  </a:lnTo>
                  <a:lnTo>
                    <a:pt x="0" y="78092"/>
                  </a:lnTo>
                  <a:lnTo>
                    <a:pt x="0" y="86677"/>
                  </a:lnTo>
                  <a:lnTo>
                    <a:pt x="0" y="97663"/>
                  </a:lnTo>
                  <a:lnTo>
                    <a:pt x="7874" y="105321"/>
                  </a:lnTo>
                  <a:lnTo>
                    <a:pt x="254444" y="105321"/>
                  </a:lnTo>
                  <a:lnTo>
                    <a:pt x="266814" y="99796"/>
                  </a:lnTo>
                  <a:lnTo>
                    <a:pt x="270954" y="87617"/>
                  </a:lnTo>
                  <a:close/>
                </a:path>
                <a:path w="455295" h="175260">
                  <a:moveTo>
                    <a:pt x="340855" y="17716"/>
                  </a:moveTo>
                  <a:lnTo>
                    <a:pt x="336753" y="5537"/>
                  </a:lnTo>
                  <a:lnTo>
                    <a:pt x="324358" y="0"/>
                  </a:lnTo>
                  <a:lnTo>
                    <a:pt x="200190" y="0"/>
                  </a:lnTo>
                  <a:lnTo>
                    <a:pt x="191998" y="8191"/>
                  </a:lnTo>
                  <a:lnTo>
                    <a:pt x="191998" y="17716"/>
                  </a:lnTo>
                  <a:lnTo>
                    <a:pt x="191998" y="27241"/>
                  </a:lnTo>
                  <a:lnTo>
                    <a:pt x="200190" y="35420"/>
                  </a:lnTo>
                  <a:lnTo>
                    <a:pt x="324358" y="35420"/>
                  </a:lnTo>
                  <a:lnTo>
                    <a:pt x="336715" y="29883"/>
                  </a:lnTo>
                  <a:lnTo>
                    <a:pt x="340855" y="17716"/>
                  </a:lnTo>
                  <a:close/>
                </a:path>
                <a:path w="455295" h="175260">
                  <a:moveTo>
                    <a:pt x="454520" y="17716"/>
                  </a:moveTo>
                  <a:lnTo>
                    <a:pt x="450176" y="5537"/>
                  </a:lnTo>
                  <a:lnTo>
                    <a:pt x="437134" y="0"/>
                  </a:lnTo>
                  <a:lnTo>
                    <a:pt x="384009" y="0"/>
                  </a:lnTo>
                  <a:lnTo>
                    <a:pt x="371106" y="5537"/>
                  </a:lnTo>
                  <a:lnTo>
                    <a:pt x="366814" y="17716"/>
                  </a:lnTo>
                  <a:lnTo>
                    <a:pt x="371106" y="29883"/>
                  </a:lnTo>
                  <a:lnTo>
                    <a:pt x="384009" y="35420"/>
                  </a:lnTo>
                  <a:lnTo>
                    <a:pt x="437134" y="35420"/>
                  </a:lnTo>
                  <a:lnTo>
                    <a:pt x="450176" y="29883"/>
                  </a:lnTo>
                  <a:lnTo>
                    <a:pt x="454520" y="17716"/>
                  </a:lnTo>
                  <a:close/>
                </a:path>
                <a:path w="455295" h="175260">
                  <a:moveTo>
                    <a:pt x="454710" y="155206"/>
                  </a:moveTo>
                  <a:lnTo>
                    <a:pt x="449999" y="145592"/>
                  </a:lnTo>
                  <a:lnTo>
                    <a:pt x="447890" y="143344"/>
                  </a:lnTo>
                  <a:lnTo>
                    <a:pt x="442950" y="139814"/>
                  </a:lnTo>
                  <a:lnTo>
                    <a:pt x="287997" y="139814"/>
                  </a:lnTo>
                  <a:lnTo>
                    <a:pt x="275259" y="145351"/>
                  </a:lnTo>
                  <a:lnTo>
                    <a:pt x="271018" y="157518"/>
                  </a:lnTo>
                  <a:lnTo>
                    <a:pt x="275259" y="169697"/>
                  </a:lnTo>
                  <a:lnTo>
                    <a:pt x="287997" y="175234"/>
                  </a:lnTo>
                  <a:lnTo>
                    <a:pt x="437134" y="175234"/>
                  </a:lnTo>
                  <a:lnTo>
                    <a:pt x="446786" y="172262"/>
                  </a:lnTo>
                  <a:lnTo>
                    <a:pt x="453136" y="164833"/>
                  </a:lnTo>
                  <a:lnTo>
                    <a:pt x="454710" y="155206"/>
                  </a:lnTo>
                  <a:close/>
                </a:path>
                <a:path w="455295" h="175260">
                  <a:moveTo>
                    <a:pt x="454710" y="85293"/>
                  </a:moveTo>
                  <a:lnTo>
                    <a:pt x="449999" y="75679"/>
                  </a:lnTo>
                  <a:lnTo>
                    <a:pt x="447890" y="73444"/>
                  </a:lnTo>
                  <a:lnTo>
                    <a:pt x="442950" y="69913"/>
                  </a:lnTo>
                  <a:lnTo>
                    <a:pt x="304723" y="69913"/>
                  </a:lnTo>
                  <a:lnTo>
                    <a:pt x="297319" y="78676"/>
                  </a:lnTo>
                  <a:lnTo>
                    <a:pt x="297319" y="84823"/>
                  </a:lnTo>
                  <a:lnTo>
                    <a:pt x="297434" y="96037"/>
                  </a:lnTo>
                  <a:lnTo>
                    <a:pt x="305282" y="103111"/>
                  </a:lnTo>
                  <a:lnTo>
                    <a:pt x="309473" y="105321"/>
                  </a:lnTo>
                  <a:lnTo>
                    <a:pt x="437134" y="105321"/>
                  </a:lnTo>
                  <a:lnTo>
                    <a:pt x="446786" y="102349"/>
                  </a:lnTo>
                  <a:lnTo>
                    <a:pt x="453136" y="94932"/>
                  </a:lnTo>
                  <a:lnTo>
                    <a:pt x="454710" y="85293"/>
                  </a:lnTo>
                  <a:close/>
                </a:path>
              </a:pathLst>
            </a:custGeom>
            <a:solidFill>
              <a:srgbClr val="AFE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8273" y="3421695"/>
            <a:ext cx="1095862" cy="10654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60592"/>
            <a:ext cx="609600" cy="748059"/>
          </a:xfrm>
          <a:prstGeom prst="rect">
            <a:avLst/>
          </a:prstGeom>
        </p:spPr>
      </p:pic>
      <p:sp>
        <p:nvSpPr>
          <p:cNvPr id="20" name="object 4"/>
          <p:cNvSpPr txBox="1">
            <a:spLocks/>
          </p:cNvSpPr>
          <p:nvPr/>
        </p:nvSpPr>
        <p:spPr>
          <a:xfrm>
            <a:off x="1020465" y="606949"/>
            <a:ext cx="11741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ru-RU" sz="2400" b="1" kern="0" spc="5" dirty="0">
                <a:solidFill>
                  <a:srgbClr val="008DD2"/>
                </a:solidFill>
                <a:latin typeface="Myriad Pro" panose="020B0503030403020204" pitchFamily="34" charset="0"/>
              </a:rPr>
              <a:t>СВ</a:t>
            </a:r>
            <a:r>
              <a:rPr lang="ru-RU" sz="2400" b="1" kern="0" spc="10" dirty="0">
                <a:solidFill>
                  <a:srgbClr val="008DD2"/>
                </a:solidFill>
                <a:latin typeface="Myriad Pro" panose="020B0503030403020204" pitchFamily="34" charset="0"/>
              </a:rPr>
              <a:t>М</a:t>
            </a:r>
            <a:r>
              <a:rPr lang="ru-RU" sz="2400" b="1" kern="0" spc="25" dirty="0">
                <a:solidFill>
                  <a:srgbClr val="008DD2"/>
                </a:solidFill>
                <a:latin typeface="Myriad Pro" panose="020B0503030403020204" pitchFamily="34" charset="0"/>
              </a:rPr>
              <a:t>Д</a:t>
            </a:r>
            <a:r>
              <a:rPr lang="ru-RU" sz="2400" b="1" kern="0" spc="5" dirty="0">
                <a:solidFill>
                  <a:srgbClr val="008DD2"/>
                </a:solidFill>
                <a:latin typeface="Myriad Pro" panose="020B0503030403020204" pitchFamily="34" charset="0"/>
              </a:rPr>
              <a:t>А</a:t>
            </a:r>
          </a:p>
        </p:txBody>
      </p:sp>
      <p:sp>
        <p:nvSpPr>
          <p:cNvPr id="18" name="object 5"/>
          <p:cNvSpPr txBox="1"/>
          <p:nvPr/>
        </p:nvSpPr>
        <p:spPr>
          <a:xfrm>
            <a:off x="1023561" y="473449"/>
            <a:ext cx="20880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МОЛ</a:t>
            </a:r>
            <a:r>
              <a:rPr sz="1150" spc="-10" dirty="0">
                <a:solidFill>
                  <a:srgbClr val="9A9EA3"/>
                </a:solidFill>
                <a:latin typeface="Myriad Pro"/>
                <a:cs typeface="Myriad Pro"/>
              </a:rPr>
              <a:t>О</a:t>
            </a: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ДЕЖНЫЙ</a:t>
            </a:r>
            <a:r>
              <a:rPr sz="1150" spc="5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r>
              <a:rPr sz="1150" spc="-10" dirty="0">
                <a:solidFill>
                  <a:srgbClr val="9A9EA3"/>
                </a:solidFill>
                <a:latin typeface="Myriad Pro"/>
                <a:cs typeface="Myriad Pro"/>
              </a:rPr>
              <a:t>С</a:t>
            </a: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ОВЕ</a:t>
            </a:r>
            <a:r>
              <a:rPr sz="1150" spc="15" dirty="0">
                <a:solidFill>
                  <a:srgbClr val="9A9EA3"/>
                </a:solidFill>
                <a:latin typeface="Myriad Pro"/>
                <a:cs typeface="Myriad Pro"/>
              </a:rPr>
              <a:t>Т</a:t>
            </a:r>
            <a:endParaRPr sz="115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422" y="4525945"/>
            <a:ext cx="7901940" cy="0"/>
          </a:xfrm>
          <a:custGeom>
            <a:avLst/>
            <a:gdLst/>
            <a:ahLst/>
            <a:cxnLst/>
            <a:rect l="l" t="t" r="r" b="b"/>
            <a:pathLst>
              <a:path w="7901940">
                <a:moveTo>
                  <a:pt x="0" y="0"/>
                </a:moveTo>
                <a:lnTo>
                  <a:pt x="7901945" y="0"/>
                </a:lnTo>
              </a:path>
            </a:pathLst>
          </a:custGeom>
          <a:ln w="18172">
            <a:solidFill>
              <a:srgbClr val="9A9EA3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41199" y="4516858"/>
            <a:ext cx="47625" cy="18415"/>
          </a:xfrm>
          <a:custGeom>
            <a:avLst/>
            <a:gdLst/>
            <a:ahLst/>
            <a:cxnLst/>
            <a:rect l="l" t="t" r="r" b="b"/>
            <a:pathLst>
              <a:path w="47625" h="18414">
                <a:moveTo>
                  <a:pt x="47297" y="0"/>
                </a:moveTo>
                <a:lnTo>
                  <a:pt x="0" y="0"/>
                </a:lnTo>
                <a:lnTo>
                  <a:pt x="0" y="18172"/>
                </a:lnTo>
                <a:lnTo>
                  <a:pt x="47297" y="18172"/>
                </a:lnTo>
                <a:lnTo>
                  <a:pt x="47297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5566" y="458204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80" y="0"/>
                </a:moveTo>
                <a:lnTo>
                  <a:pt x="0" y="0"/>
                </a:lnTo>
                <a:lnTo>
                  <a:pt x="0" y="45427"/>
                </a:lnTo>
                <a:lnTo>
                  <a:pt x="18180" y="45427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5566" y="4710915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80" y="0"/>
                </a:moveTo>
                <a:lnTo>
                  <a:pt x="0" y="0"/>
                </a:lnTo>
                <a:lnTo>
                  <a:pt x="0" y="83416"/>
                </a:lnTo>
                <a:lnTo>
                  <a:pt x="18180" y="83416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5566" y="4877772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80" y="0"/>
                </a:moveTo>
                <a:lnTo>
                  <a:pt x="0" y="0"/>
                </a:lnTo>
                <a:lnTo>
                  <a:pt x="0" y="83419"/>
                </a:lnTo>
                <a:lnTo>
                  <a:pt x="18180" y="83419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566" y="504460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80" y="0"/>
                </a:moveTo>
                <a:lnTo>
                  <a:pt x="0" y="0"/>
                </a:lnTo>
                <a:lnTo>
                  <a:pt x="0" y="45429"/>
                </a:lnTo>
                <a:lnTo>
                  <a:pt x="18180" y="45429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8544" y="4471429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72" y="0"/>
                </a:moveTo>
                <a:lnTo>
                  <a:pt x="0" y="0"/>
                </a:lnTo>
                <a:lnTo>
                  <a:pt x="0" y="45429"/>
                </a:lnTo>
                <a:lnTo>
                  <a:pt x="18172" y="45429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8544" y="4304573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72" y="0"/>
                </a:moveTo>
                <a:lnTo>
                  <a:pt x="0" y="0"/>
                </a:lnTo>
                <a:lnTo>
                  <a:pt x="0" y="83416"/>
                </a:lnTo>
                <a:lnTo>
                  <a:pt x="18172" y="83416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8544" y="4137714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72" y="0"/>
                </a:moveTo>
                <a:lnTo>
                  <a:pt x="0" y="0"/>
                </a:lnTo>
                <a:lnTo>
                  <a:pt x="0" y="83418"/>
                </a:lnTo>
                <a:lnTo>
                  <a:pt x="18172" y="83418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8544" y="4008870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72" y="0"/>
                </a:moveTo>
                <a:lnTo>
                  <a:pt x="0" y="0"/>
                </a:lnTo>
                <a:lnTo>
                  <a:pt x="0" y="45427"/>
                </a:lnTo>
                <a:lnTo>
                  <a:pt x="18172" y="45427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4209" y="4471429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73" y="0"/>
                </a:moveTo>
                <a:lnTo>
                  <a:pt x="0" y="0"/>
                </a:lnTo>
                <a:lnTo>
                  <a:pt x="0" y="45429"/>
                </a:lnTo>
                <a:lnTo>
                  <a:pt x="18173" y="45429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4209" y="4304573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73" y="0"/>
                </a:moveTo>
                <a:lnTo>
                  <a:pt x="0" y="0"/>
                </a:lnTo>
                <a:lnTo>
                  <a:pt x="0" y="83416"/>
                </a:lnTo>
                <a:lnTo>
                  <a:pt x="18173" y="83416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54209" y="4137714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73" y="0"/>
                </a:moveTo>
                <a:lnTo>
                  <a:pt x="0" y="0"/>
                </a:lnTo>
                <a:lnTo>
                  <a:pt x="0" y="83418"/>
                </a:lnTo>
                <a:lnTo>
                  <a:pt x="18173" y="83418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54209" y="4008870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73" y="0"/>
                </a:moveTo>
                <a:lnTo>
                  <a:pt x="0" y="0"/>
                </a:lnTo>
                <a:lnTo>
                  <a:pt x="0" y="45427"/>
                </a:lnTo>
                <a:lnTo>
                  <a:pt x="18173" y="45427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19875" y="4471429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18173" y="0"/>
                </a:moveTo>
                <a:lnTo>
                  <a:pt x="0" y="0"/>
                </a:lnTo>
                <a:lnTo>
                  <a:pt x="0" y="45429"/>
                </a:lnTo>
                <a:lnTo>
                  <a:pt x="18173" y="45429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19875" y="4304573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5" h="83820">
                <a:moveTo>
                  <a:pt x="18173" y="0"/>
                </a:moveTo>
                <a:lnTo>
                  <a:pt x="0" y="0"/>
                </a:lnTo>
                <a:lnTo>
                  <a:pt x="0" y="83416"/>
                </a:lnTo>
                <a:lnTo>
                  <a:pt x="18173" y="83416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19875" y="4137714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5" h="83820">
                <a:moveTo>
                  <a:pt x="18173" y="0"/>
                </a:moveTo>
                <a:lnTo>
                  <a:pt x="0" y="0"/>
                </a:lnTo>
                <a:lnTo>
                  <a:pt x="0" y="83418"/>
                </a:lnTo>
                <a:lnTo>
                  <a:pt x="18173" y="83418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9875" y="4008870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18173" y="0"/>
                </a:moveTo>
                <a:lnTo>
                  <a:pt x="0" y="0"/>
                </a:lnTo>
                <a:lnTo>
                  <a:pt x="0" y="45427"/>
                </a:lnTo>
                <a:lnTo>
                  <a:pt x="18173" y="45427"/>
                </a:lnTo>
                <a:lnTo>
                  <a:pt x="18173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95291" y="458204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80" y="0"/>
                </a:moveTo>
                <a:lnTo>
                  <a:pt x="0" y="0"/>
                </a:lnTo>
                <a:lnTo>
                  <a:pt x="0" y="45427"/>
                </a:lnTo>
                <a:lnTo>
                  <a:pt x="18180" y="45427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5291" y="4710915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80" y="0"/>
                </a:moveTo>
                <a:lnTo>
                  <a:pt x="0" y="0"/>
                </a:lnTo>
                <a:lnTo>
                  <a:pt x="0" y="83416"/>
                </a:lnTo>
                <a:lnTo>
                  <a:pt x="18180" y="83416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95291" y="4877772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4" h="83820">
                <a:moveTo>
                  <a:pt x="18180" y="0"/>
                </a:moveTo>
                <a:lnTo>
                  <a:pt x="0" y="0"/>
                </a:lnTo>
                <a:lnTo>
                  <a:pt x="0" y="83419"/>
                </a:lnTo>
                <a:lnTo>
                  <a:pt x="18180" y="83419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95291" y="504460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4" h="45720">
                <a:moveTo>
                  <a:pt x="18180" y="0"/>
                </a:moveTo>
                <a:lnTo>
                  <a:pt x="0" y="0"/>
                </a:lnTo>
                <a:lnTo>
                  <a:pt x="0" y="45429"/>
                </a:lnTo>
                <a:lnTo>
                  <a:pt x="18180" y="45429"/>
                </a:lnTo>
                <a:lnTo>
                  <a:pt x="18180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5016" y="458204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18172" y="0"/>
                </a:moveTo>
                <a:lnTo>
                  <a:pt x="0" y="0"/>
                </a:lnTo>
                <a:lnTo>
                  <a:pt x="0" y="45427"/>
                </a:lnTo>
                <a:lnTo>
                  <a:pt x="18172" y="45427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5016" y="4710915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5" h="83820">
                <a:moveTo>
                  <a:pt x="18172" y="0"/>
                </a:moveTo>
                <a:lnTo>
                  <a:pt x="0" y="0"/>
                </a:lnTo>
                <a:lnTo>
                  <a:pt x="0" y="83416"/>
                </a:lnTo>
                <a:lnTo>
                  <a:pt x="18172" y="83416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5016" y="4877772"/>
            <a:ext cx="18415" cy="83820"/>
          </a:xfrm>
          <a:custGeom>
            <a:avLst/>
            <a:gdLst/>
            <a:ahLst/>
            <a:cxnLst/>
            <a:rect l="l" t="t" r="r" b="b"/>
            <a:pathLst>
              <a:path w="18415" h="83820">
                <a:moveTo>
                  <a:pt x="18172" y="0"/>
                </a:moveTo>
                <a:lnTo>
                  <a:pt x="0" y="0"/>
                </a:lnTo>
                <a:lnTo>
                  <a:pt x="0" y="83419"/>
                </a:lnTo>
                <a:lnTo>
                  <a:pt x="18172" y="83419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5016" y="5044607"/>
            <a:ext cx="18415" cy="45720"/>
          </a:xfrm>
          <a:custGeom>
            <a:avLst/>
            <a:gdLst/>
            <a:ahLst/>
            <a:cxnLst/>
            <a:rect l="l" t="t" r="r" b="b"/>
            <a:pathLst>
              <a:path w="18415" h="45720">
                <a:moveTo>
                  <a:pt x="18172" y="0"/>
                </a:moveTo>
                <a:lnTo>
                  <a:pt x="0" y="0"/>
                </a:lnTo>
                <a:lnTo>
                  <a:pt x="0" y="45429"/>
                </a:lnTo>
                <a:lnTo>
                  <a:pt x="18172" y="45429"/>
                </a:lnTo>
                <a:lnTo>
                  <a:pt x="18172" y="0"/>
                </a:lnTo>
                <a:close/>
              </a:path>
            </a:pathLst>
          </a:custGeom>
          <a:solidFill>
            <a:srgbClr val="9A9EA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656" y="5007402"/>
            <a:ext cx="828765" cy="83142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4895" y="3257848"/>
            <a:ext cx="831811" cy="82837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9538" y="3257848"/>
            <a:ext cx="825753" cy="82837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14205" y="3257848"/>
            <a:ext cx="828763" cy="82837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80909" y="5007402"/>
            <a:ext cx="828765" cy="83142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2541" y="5007402"/>
            <a:ext cx="828765" cy="831423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79795" y="7249064"/>
            <a:ext cx="10332085" cy="133985"/>
          </a:xfrm>
          <a:custGeom>
            <a:avLst/>
            <a:gdLst/>
            <a:ahLst/>
            <a:cxnLst/>
            <a:rect l="l" t="t" r="r" b="b"/>
            <a:pathLst>
              <a:path w="10332085" h="133984">
                <a:moveTo>
                  <a:pt x="10332003" y="0"/>
                </a:moveTo>
                <a:lnTo>
                  <a:pt x="0" y="0"/>
                </a:lnTo>
                <a:lnTo>
                  <a:pt x="0" y="133498"/>
                </a:lnTo>
                <a:lnTo>
                  <a:pt x="10332003" y="133498"/>
                </a:lnTo>
                <a:lnTo>
                  <a:pt x="10332003" y="0"/>
                </a:lnTo>
                <a:close/>
              </a:path>
            </a:pathLst>
          </a:custGeom>
          <a:solidFill>
            <a:srgbClr val="008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9795" y="1106833"/>
            <a:ext cx="10274935" cy="24130"/>
          </a:xfrm>
          <a:custGeom>
            <a:avLst/>
            <a:gdLst/>
            <a:ahLst/>
            <a:cxnLst/>
            <a:rect l="l" t="t" r="r" b="b"/>
            <a:pathLst>
              <a:path w="10274935" h="24130">
                <a:moveTo>
                  <a:pt x="10274522" y="0"/>
                </a:moveTo>
                <a:lnTo>
                  <a:pt x="0" y="0"/>
                </a:lnTo>
                <a:lnTo>
                  <a:pt x="0" y="24117"/>
                </a:lnTo>
                <a:lnTo>
                  <a:pt x="10274522" y="24117"/>
                </a:lnTo>
                <a:lnTo>
                  <a:pt x="10274522" y="0"/>
                </a:lnTo>
                <a:close/>
              </a:path>
            </a:pathLst>
          </a:custGeom>
          <a:solidFill>
            <a:srgbClr val="C6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95708" y="1472248"/>
            <a:ext cx="744283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spc="5" dirty="0">
                <a:solidFill>
                  <a:srgbClr val="008DD2"/>
                </a:solidFill>
                <a:latin typeface="Myriad Pro"/>
                <a:cs typeface="Myriad Pro"/>
              </a:rPr>
              <a:t>Основные</a:t>
            </a:r>
            <a:r>
              <a:rPr sz="2400" b="1" spc="-1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2400" b="1" dirty="0">
                <a:solidFill>
                  <a:srgbClr val="008DD2"/>
                </a:solidFill>
                <a:latin typeface="Myriad Pro"/>
                <a:cs typeface="Myriad Pro"/>
              </a:rPr>
              <a:t>задачи</a:t>
            </a:r>
            <a:r>
              <a:rPr sz="2400" b="1" spc="-1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2400" b="1" spc="-5" dirty="0">
                <a:solidFill>
                  <a:srgbClr val="008DD2"/>
                </a:solidFill>
                <a:latin typeface="Myriad Pro"/>
                <a:cs typeface="Myriad Pro"/>
              </a:rPr>
              <a:t>Молодежного </a:t>
            </a:r>
            <a:r>
              <a:rPr sz="2400" b="1" spc="-20" dirty="0">
                <a:solidFill>
                  <a:srgbClr val="008DD2"/>
                </a:solidFill>
                <a:latin typeface="Myriad Pro"/>
                <a:cs typeface="Myriad Pro"/>
              </a:rPr>
              <a:t>Совета</a:t>
            </a:r>
            <a:r>
              <a:rPr sz="2400" b="1" spc="-1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2400" b="1" spc="10" dirty="0">
                <a:solidFill>
                  <a:srgbClr val="008DD2"/>
                </a:solidFill>
                <a:latin typeface="Myriad Pro"/>
                <a:cs typeface="Myriad Pro"/>
              </a:rPr>
              <a:t>СВМДА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9157" y="5184170"/>
            <a:ext cx="2656205" cy="421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110"/>
              </a:spcBef>
            </a:pPr>
            <a:r>
              <a:rPr sz="2650" b="1" spc="5" dirty="0">
                <a:solidFill>
                  <a:srgbClr val="008DD2"/>
                </a:solidFill>
                <a:latin typeface="Myriad Pro"/>
                <a:cs typeface="Myriad Pro"/>
              </a:rPr>
              <a:t>01</a:t>
            </a:r>
            <a:endParaRPr sz="265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22209" y="3431198"/>
            <a:ext cx="86400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650" b="1" spc="5" dirty="0">
                <a:solidFill>
                  <a:srgbClr val="008DD2"/>
                </a:solidFill>
                <a:latin typeface="Myriad Pro"/>
                <a:cs typeface="Myriad Pro"/>
              </a:rPr>
              <a:t>04</a:t>
            </a:r>
            <a:endParaRPr sz="265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20544" y="3431198"/>
            <a:ext cx="93600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650" b="1" spc="5" dirty="0">
                <a:solidFill>
                  <a:srgbClr val="56616E"/>
                </a:solidFill>
                <a:latin typeface="Myriad Pro"/>
                <a:cs typeface="Myriad Pro"/>
              </a:rPr>
              <a:t>02</a:t>
            </a:r>
            <a:endParaRPr sz="2650" dirty="0">
              <a:latin typeface="Myriad Pro"/>
              <a:cs typeface="Myriad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77906" y="5184170"/>
            <a:ext cx="2056764" cy="421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10"/>
              </a:spcBef>
            </a:pPr>
            <a:r>
              <a:rPr sz="2650" b="1" spc="5" dirty="0">
                <a:solidFill>
                  <a:srgbClr val="56616E"/>
                </a:solidFill>
                <a:latin typeface="Myriad Pro"/>
                <a:cs typeface="Myriad Pro"/>
              </a:rPr>
              <a:t>03</a:t>
            </a:r>
            <a:endParaRPr sz="2650" dirty="0">
              <a:latin typeface="Myriad Pro"/>
              <a:cs typeface="Myriad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43486" y="3431198"/>
            <a:ext cx="97200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650" b="1" spc="5" dirty="0">
                <a:solidFill>
                  <a:srgbClr val="56616E"/>
                </a:solidFill>
                <a:latin typeface="Myriad Pro"/>
                <a:cs typeface="Myriad Pro"/>
              </a:rPr>
              <a:t>06</a:t>
            </a:r>
            <a:endParaRPr sz="2650" dirty="0">
              <a:latin typeface="Myriad Pro"/>
              <a:cs typeface="Myriad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99080" y="5184170"/>
            <a:ext cx="3504565" cy="421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05" algn="ctr">
              <a:lnSpc>
                <a:spcPct val="100000"/>
              </a:lnSpc>
              <a:spcBef>
                <a:spcPts val="110"/>
              </a:spcBef>
            </a:pPr>
            <a:r>
              <a:rPr sz="2650" b="1" spc="5" dirty="0">
                <a:solidFill>
                  <a:srgbClr val="008DD2"/>
                </a:solidFill>
                <a:latin typeface="Myriad Pro"/>
                <a:cs typeface="Myriad Pro"/>
              </a:rPr>
              <a:t>05</a:t>
            </a:r>
            <a:endParaRPr sz="265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404293" y="1955760"/>
            <a:ext cx="337918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670" marR="39941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содействие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в </a:t>
            </a:r>
            <a:r>
              <a:rPr sz="1200" spc="-5" dirty="0" err="1">
                <a:solidFill>
                  <a:srgbClr val="56616E"/>
                </a:solidFill>
                <a:latin typeface="Myriad Pro"/>
                <a:cs typeface="Myriad Pro"/>
              </a:rPr>
              <a:t>развитии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 err="1">
                <a:solidFill>
                  <a:srgbClr val="56616E"/>
                </a:solidFill>
                <a:latin typeface="Myriad Pro"/>
                <a:cs typeface="Myriad Pro"/>
              </a:rPr>
              <a:t>гражданской</a:t>
            </a:r>
            <a:b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sz="1200" spc="-10" dirty="0" err="1">
                <a:solidFill>
                  <a:srgbClr val="56616E"/>
                </a:solidFill>
                <a:latin typeface="Myriad Pro"/>
                <a:cs typeface="Myriad Pro"/>
              </a:rPr>
              <a:t>культуры</a:t>
            </a:r>
            <a:r>
              <a:rPr sz="1200" spc="-3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 </a:t>
            </a:r>
            <a:r>
              <a:rPr sz="1200" spc="-23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10" dirty="0" err="1">
                <a:solidFill>
                  <a:srgbClr val="56616E"/>
                </a:solidFill>
                <a:latin typeface="Myriad Pro"/>
                <a:cs typeface="Myriad Pro"/>
              </a:rPr>
              <a:t>гендерного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 err="1">
                <a:solidFill>
                  <a:srgbClr val="56616E"/>
                </a:solidFill>
                <a:latin typeface="Myriad Pro"/>
                <a:cs typeface="Myriad Pro"/>
              </a:rPr>
              <a:t>равенства</a:t>
            </a:r>
            <a: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b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sz="1200" dirty="0" err="1">
                <a:solidFill>
                  <a:srgbClr val="56616E"/>
                </a:solidFill>
                <a:latin typeface="Myriad Pro"/>
                <a:cs typeface="Myriad Pro"/>
              </a:rPr>
              <a:t>для</a:t>
            </a:r>
            <a: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 err="1">
                <a:solidFill>
                  <a:srgbClr val="56616E"/>
                </a:solidFill>
                <a:latin typeface="Myriad Pro"/>
                <a:cs typeface="Myriad Pro"/>
              </a:rPr>
              <a:t>реализации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 err="1">
                <a:solidFill>
                  <a:srgbClr val="56616E"/>
                </a:solidFill>
                <a:latin typeface="Myriad Pro"/>
                <a:cs typeface="Myriad Pro"/>
              </a:rPr>
              <a:t>молодежных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b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sz="1200" spc="-5" dirty="0" err="1">
                <a:solidFill>
                  <a:srgbClr val="56616E"/>
                </a:solidFill>
                <a:latin typeface="Myriad Pro"/>
                <a:cs typeface="Myriad Pro"/>
              </a:rPr>
              <a:t>проектов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государств-членов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СВМДА</a:t>
            </a:r>
            <a:endParaRPr sz="1200" dirty="0">
              <a:latin typeface="Myriad Pro"/>
              <a:cs typeface="Myriad Pr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95291" y="1955760"/>
            <a:ext cx="292906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8DD2"/>
                </a:solidFill>
                <a:latin typeface="Myriad Pro"/>
                <a:cs typeface="Myriad Pro"/>
              </a:rPr>
              <a:t>выработка </a:t>
            </a:r>
            <a:r>
              <a:rPr sz="1200" spc="-5" dirty="0" err="1">
                <a:solidFill>
                  <a:srgbClr val="008DD2"/>
                </a:solidFill>
                <a:latin typeface="Myriad Pro"/>
                <a:cs typeface="Myriad Pro"/>
              </a:rPr>
              <a:t>рекомендаций</a:t>
            </a:r>
            <a:r>
              <a:rPr sz="1200" dirty="0">
                <a:solidFill>
                  <a:srgbClr val="008DD2"/>
                </a:solidFill>
                <a:latin typeface="Myriad Pro"/>
                <a:cs typeface="Myriad Pro"/>
              </a:rPr>
              <a:t> и</a:t>
            </a:r>
            <a:b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sz="1200" spc="-5" dirty="0" err="1">
                <a:solidFill>
                  <a:srgbClr val="008DD2"/>
                </a:solidFill>
                <a:latin typeface="Myriad Pro"/>
                <a:cs typeface="Myriad Pro"/>
              </a:rPr>
              <a:t>предложений</a:t>
            </a:r>
            <a:r>
              <a:rPr sz="1200" spc="1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1200" dirty="0" err="1">
                <a:solidFill>
                  <a:srgbClr val="008DD2"/>
                </a:solidFill>
                <a:latin typeface="Myriad Pro"/>
                <a:cs typeface="Myriad Pro"/>
              </a:rPr>
              <a:t>по</a:t>
            </a:r>
            <a:r>
              <a:rPr sz="1200" spc="1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1200" spc="-5" dirty="0" err="1">
                <a:solidFill>
                  <a:srgbClr val="008DD2"/>
                </a:solidFill>
                <a:latin typeface="Myriad Pro"/>
                <a:cs typeface="Myriad Pro"/>
              </a:rPr>
              <a:t>совершенствованию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sz="1200" spc="-24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1200" dirty="0" err="1">
                <a:solidFill>
                  <a:srgbClr val="008DD2"/>
                </a:solidFill>
                <a:latin typeface="Myriad Pro"/>
                <a:cs typeface="Myriad Pro"/>
              </a:rPr>
              <a:t>условий</a:t>
            </a:r>
            <a:r>
              <a:rPr sz="1200" spc="-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1200" spc="-10" dirty="0" err="1">
                <a:solidFill>
                  <a:srgbClr val="008DD2"/>
                </a:solidFill>
                <a:latin typeface="Myriad Pro"/>
                <a:cs typeface="Myriad Pro"/>
              </a:rPr>
              <a:t>сотрудничества</a:t>
            </a:r>
            <a:br>
              <a:rPr lang="ru-RU" sz="1200" spc="-10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sz="1200" dirty="0">
                <a:solidFill>
                  <a:srgbClr val="008DD2"/>
                </a:solidFill>
                <a:latin typeface="Myriad Pro"/>
                <a:cs typeface="Myriad Pro"/>
              </a:rPr>
              <a:t>в</a:t>
            </a:r>
            <a:r>
              <a:rPr sz="1200" spc="-1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008DD2"/>
                </a:solidFill>
                <a:latin typeface="Myriad Pro"/>
                <a:cs typeface="Myriad Pro"/>
              </a:rPr>
              <a:t>интересах</a:t>
            </a:r>
            <a:r>
              <a:rPr sz="1200" spc="-1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008DD2"/>
                </a:solidFill>
                <a:latin typeface="Myriad Pro"/>
                <a:cs typeface="Myriad Pro"/>
              </a:rPr>
              <a:t>молодежи</a:t>
            </a:r>
            <a:r>
              <a:rPr sz="1200" spc="-1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008DD2"/>
                </a:solidFill>
                <a:latin typeface="Myriad Pro"/>
                <a:cs typeface="Myriad Pro"/>
              </a:rPr>
              <a:t>СВМДА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446308" y="1955760"/>
            <a:ext cx="3158192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marR="269240" algn="ct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реализация</a:t>
            </a:r>
            <a:r>
              <a:rPr sz="1100" spc="-3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проектов</a:t>
            </a:r>
            <a:r>
              <a:rPr sz="1100" spc="-3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и</a:t>
            </a:r>
            <a:r>
              <a:rPr sz="1100" spc="-3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dirty="0" err="1">
                <a:solidFill>
                  <a:srgbClr val="56616E"/>
                </a:solidFill>
                <a:latin typeface="Myriad Pro"/>
                <a:cs typeface="Myriad Pro"/>
              </a:rPr>
              <a:t>проведение</a:t>
            </a:r>
            <a:br>
              <a:rPr lang="ru-RU" sz="11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sz="1100" spc="-24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spc="-5" dirty="0">
                <a:solidFill>
                  <a:srgbClr val="56616E"/>
                </a:solidFill>
                <a:latin typeface="Myriad Pro"/>
                <a:cs typeface="Myriad Pro"/>
              </a:rPr>
              <a:t>мероприятий </a:t>
            </a:r>
            <a:r>
              <a:rPr sz="1100" dirty="0" err="1">
                <a:solidFill>
                  <a:srgbClr val="56616E"/>
                </a:solidFill>
                <a:latin typeface="Myriad Pro"/>
                <a:cs typeface="Myriad Pro"/>
              </a:rPr>
              <a:t>для</a:t>
            </a: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dirty="0" err="1">
                <a:solidFill>
                  <a:srgbClr val="56616E"/>
                </a:solidFill>
                <a:latin typeface="Myriad Pro"/>
                <a:cs typeface="Myriad Pro"/>
              </a:rPr>
              <a:t>молодежи</a:t>
            </a:r>
            <a:br>
              <a:rPr lang="ru-RU" sz="11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sz="1100" spc="-5" dirty="0" err="1">
                <a:solidFill>
                  <a:srgbClr val="56616E"/>
                </a:solidFill>
                <a:latin typeface="Myriad Pro"/>
                <a:cs typeface="Myriad Pro"/>
              </a:rPr>
              <a:t>государств-участников</a:t>
            </a:r>
            <a:r>
              <a:rPr sz="1100" spc="-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СВМДА,</a:t>
            </a:r>
            <a:br>
              <a:rPr lang="ru-RU" sz="11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в</a:t>
            </a:r>
            <a:r>
              <a:rPr sz="11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spc="-10" dirty="0">
                <a:solidFill>
                  <a:srgbClr val="56616E"/>
                </a:solidFill>
                <a:latin typeface="Myriad Pro"/>
                <a:cs typeface="Myriad Pro"/>
              </a:rPr>
              <a:t>том</a:t>
            </a:r>
            <a:r>
              <a:rPr sz="11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числе</a:t>
            </a:r>
            <a:r>
              <a:rPr sz="11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spc="-5" dirty="0">
                <a:solidFill>
                  <a:srgbClr val="56616E"/>
                </a:solidFill>
                <a:latin typeface="Myriad Pro"/>
                <a:cs typeface="Myriad Pro"/>
              </a:rPr>
              <a:t>публичных</a:t>
            </a:r>
            <a:r>
              <a:rPr sz="11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кампаний,</a:t>
            </a:r>
            <a:r>
              <a:rPr sz="11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spc="-5" dirty="0">
                <a:solidFill>
                  <a:srgbClr val="56616E"/>
                </a:solidFill>
                <a:latin typeface="Myriad Pro"/>
                <a:cs typeface="Myriad Pro"/>
              </a:rPr>
              <a:t>проектов,</a:t>
            </a:r>
            <a:r>
              <a:rPr sz="11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spc="-5" dirty="0">
                <a:solidFill>
                  <a:srgbClr val="56616E"/>
                </a:solidFill>
                <a:latin typeface="Myriad Pro"/>
                <a:cs typeface="Myriad Pro"/>
              </a:rPr>
              <a:t>межгосударственных </a:t>
            </a:r>
            <a:r>
              <a:rPr sz="1100" spc="-15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молодежных</a:t>
            </a:r>
            <a:r>
              <a:rPr sz="1100" spc="15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акций,</a:t>
            </a:r>
            <a:r>
              <a:rPr sz="1100" spc="17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spc="-5" dirty="0">
                <a:solidFill>
                  <a:srgbClr val="56616E"/>
                </a:solidFill>
                <a:latin typeface="Myriad Pro"/>
                <a:cs typeface="Myriad Pro"/>
              </a:rPr>
              <a:t>организация</a:t>
            </a:r>
            <a:r>
              <a:rPr sz="1100" spc="16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spc="-5" dirty="0">
                <a:solidFill>
                  <a:srgbClr val="56616E"/>
                </a:solidFill>
                <a:latin typeface="Myriad Pro"/>
                <a:cs typeface="Myriad Pro"/>
              </a:rPr>
              <a:t>дискуссионных</a:t>
            </a:r>
            <a:r>
              <a:rPr sz="1100" spc="16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клубов, </a:t>
            </a:r>
            <a:r>
              <a:rPr sz="11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100" spc="-5" dirty="0">
                <a:solidFill>
                  <a:srgbClr val="56616E"/>
                </a:solidFill>
                <a:latin typeface="Myriad Pro"/>
                <a:cs typeface="Myriad Pro"/>
              </a:rPr>
              <a:t>круглых столов,</a:t>
            </a: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 молодежных </a:t>
            </a:r>
            <a:r>
              <a:rPr sz="1100" spc="-5" dirty="0">
                <a:solidFill>
                  <a:srgbClr val="56616E"/>
                </a:solidFill>
                <a:latin typeface="Myriad Pro"/>
                <a:cs typeface="Myriad Pro"/>
              </a:rPr>
              <a:t>форумов </a:t>
            </a:r>
            <a:r>
              <a:rPr sz="1100" dirty="0">
                <a:solidFill>
                  <a:srgbClr val="56616E"/>
                </a:solidFill>
                <a:latin typeface="Myriad Pro"/>
                <a:cs typeface="Myriad Pro"/>
              </a:rPr>
              <a:t>и конференций.</a:t>
            </a:r>
            <a:endParaRPr sz="1100" dirty="0">
              <a:latin typeface="Myriad Pro"/>
              <a:cs typeface="Myriad Pro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60592"/>
            <a:ext cx="609600" cy="748059"/>
          </a:xfrm>
          <a:prstGeom prst="rect">
            <a:avLst/>
          </a:prstGeom>
        </p:spPr>
      </p:pic>
      <p:sp>
        <p:nvSpPr>
          <p:cNvPr id="53" name="object 4"/>
          <p:cNvSpPr txBox="1">
            <a:spLocks/>
          </p:cNvSpPr>
          <p:nvPr/>
        </p:nvSpPr>
        <p:spPr>
          <a:xfrm>
            <a:off x="1020465" y="606949"/>
            <a:ext cx="11741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ru-RU" sz="2400" b="1" kern="0" spc="5" dirty="0">
                <a:solidFill>
                  <a:srgbClr val="008DD2"/>
                </a:solidFill>
                <a:latin typeface="Myriad Pro" panose="020B0503030403020204" pitchFamily="34" charset="0"/>
              </a:rPr>
              <a:t>СВ</a:t>
            </a:r>
            <a:r>
              <a:rPr lang="ru-RU" sz="2400" b="1" kern="0" spc="10" dirty="0">
                <a:solidFill>
                  <a:srgbClr val="008DD2"/>
                </a:solidFill>
                <a:latin typeface="Myriad Pro" panose="020B0503030403020204" pitchFamily="34" charset="0"/>
              </a:rPr>
              <a:t>М</a:t>
            </a:r>
            <a:r>
              <a:rPr lang="ru-RU" sz="2400" b="1" kern="0" spc="25" dirty="0">
                <a:solidFill>
                  <a:srgbClr val="008DD2"/>
                </a:solidFill>
                <a:latin typeface="Myriad Pro" panose="020B0503030403020204" pitchFamily="34" charset="0"/>
              </a:rPr>
              <a:t>Д</a:t>
            </a:r>
            <a:r>
              <a:rPr lang="ru-RU" sz="2400" b="1" kern="0" spc="5" dirty="0">
                <a:solidFill>
                  <a:srgbClr val="008DD2"/>
                </a:solidFill>
                <a:latin typeface="Myriad Pro" panose="020B0503030403020204" pitchFamily="34" charset="0"/>
              </a:rPr>
              <a:t>А</a:t>
            </a:r>
          </a:p>
        </p:txBody>
      </p:sp>
      <p:sp>
        <p:nvSpPr>
          <p:cNvPr id="50" name="object 5"/>
          <p:cNvSpPr txBox="1"/>
          <p:nvPr/>
        </p:nvSpPr>
        <p:spPr>
          <a:xfrm>
            <a:off x="1023561" y="473449"/>
            <a:ext cx="20880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МОЛ</a:t>
            </a:r>
            <a:r>
              <a:rPr sz="1150" spc="-10" dirty="0">
                <a:solidFill>
                  <a:srgbClr val="9A9EA3"/>
                </a:solidFill>
                <a:latin typeface="Myriad Pro"/>
                <a:cs typeface="Myriad Pro"/>
              </a:rPr>
              <a:t>О</a:t>
            </a: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ДЕЖНЫЙ</a:t>
            </a:r>
            <a:r>
              <a:rPr sz="1150" spc="5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r>
              <a:rPr sz="1150" spc="-10" dirty="0">
                <a:solidFill>
                  <a:srgbClr val="9A9EA3"/>
                </a:solidFill>
                <a:latin typeface="Myriad Pro"/>
                <a:cs typeface="Myriad Pro"/>
              </a:rPr>
              <a:t>С</a:t>
            </a: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ОВЕ</a:t>
            </a:r>
            <a:r>
              <a:rPr sz="1150" spc="15" dirty="0">
                <a:solidFill>
                  <a:srgbClr val="9A9EA3"/>
                </a:solidFill>
                <a:latin typeface="Myriad Pro"/>
                <a:cs typeface="Myriad Pro"/>
              </a:rPr>
              <a:t>Т</a:t>
            </a:r>
            <a:endParaRPr sz="1150" dirty="0">
              <a:latin typeface="Myriad Pro"/>
              <a:cs typeface="Myriad Pro"/>
            </a:endParaRPr>
          </a:p>
        </p:txBody>
      </p:sp>
      <p:sp>
        <p:nvSpPr>
          <p:cNvPr id="51" name="object 47"/>
          <p:cNvSpPr txBox="1"/>
          <p:nvPr/>
        </p:nvSpPr>
        <p:spPr>
          <a:xfrm>
            <a:off x="5727700" y="5915025"/>
            <a:ext cx="367146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210820" algn="ctr">
              <a:lnSpc>
                <a:spcPct val="100000"/>
              </a:lnSpc>
              <a:spcBef>
                <a:spcPts val="2090"/>
              </a:spcBef>
            </a:pP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разработка</a:t>
            </a:r>
            <a:r>
              <a:rPr lang="ru-RU" sz="1200" spc="3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планов/программ</a:t>
            </a:r>
            <a:r>
              <a:rPr lang="ru-RU" sz="1200" spc="3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-10" dirty="0">
                <a:solidFill>
                  <a:srgbClr val="008DD2"/>
                </a:solidFill>
                <a:latin typeface="Myriad Pro"/>
                <a:cs typeface="Myriad Pro"/>
              </a:rPr>
              <a:t>сотрудничества</a:t>
            </a:r>
            <a:br>
              <a:rPr lang="ru-RU" sz="1200" spc="-10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национальных</a:t>
            </a: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 молодежных</a:t>
            </a: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организаций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/объединений/движений</a:t>
            </a:r>
            <a:r>
              <a:rPr lang="ru-RU" sz="1200" spc="2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государств-членов</a:t>
            </a:r>
            <a:br>
              <a:rPr lang="ru-RU" sz="1200" spc="30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СВМДА </a:t>
            </a:r>
            <a:r>
              <a:rPr lang="ru-RU" sz="1200" spc="-24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в </a:t>
            </a: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воспитании демократических </a:t>
            </a: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норм</a:t>
            </a:r>
            <a:b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поведения, </a:t>
            </a:r>
            <a:r>
              <a:rPr lang="ru-RU" sz="1200" spc="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-10" dirty="0">
                <a:solidFill>
                  <a:srgbClr val="008DD2"/>
                </a:solidFill>
                <a:latin typeface="Myriad Pro"/>
                <a:cs typeface="Myriad Pro"/>
              </a:rPr>
              <a:t>гендерного</a:t>
            </a:r>
            <a:r>
              <a:rPr lang="ru-RU" sz="1200" spc="24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равенства,</a:t>
            </a:r>
            <a:br>
              <a:rPr lang="ru-RU" sz="1200" spc="250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ru-RU" sz="1200" spc="-10" dirty="0">
                <a:solidFill>
                  <a:srgbClr val="008DD2"/>
                </a:solidFill>
                <a:latin typeface="Myriad Pro"/>
                <a:cs typeface="Myriad Pro"/>
              </a:rPr>
              <a:t>культурного</a:t>
            </a:r>
            <a:r>
              <a:rPr lang="ru-RU" sz="1200" spc="48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обмена, </a:t>
            </a:r>
            <a:r>
              <a:rPr lang="ru-RU" sz="1200" spc="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спорта </a:t>
            </a: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и образования</a:t>
            </a:r>
          </a:p>
        </p:txBody>
      </p:sp>
      <p:sp>
        <p:nvSpPr>
          <p:cNvPr id="54" name="object 46"/>
          <p:cNvSpPr txBox="1"/>
          <p:nvPr/>
        </p:nvSpPr>
        <p:spPr>
          <a:xfrm>
            <a:off x="3234282" y="5915025"/>
            <a:ext cx="272201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2090"/>
              </a:spcBef>
            </a:pPr>
            <a:r>
              <a:rPr lang="ru-RU" sz="1200" spc="-5" dirty="0">
                <a:solidFill>
                  <a:srgbClr val="56616E"/>
                </a:solidFill>
                <a:latin typeface="Myriad Pro"/>
                <a:cs typeface="Myriad Pro"/>
              </a:rPr>
              <a:t>содействие развитию </a:t>
            </a:r>
            <a: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  <a:t>прямых</a:t>
            </a:r>
            <a:b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ru-RU" sz="1200" spc="-5" dirty="0">
                <a:solidFill>
                  <a:srgbClr val="56616E"/>
                </a:solidFill>
                <a:latin typeface="Myriad Pro"/>
                <a:cs typeface="Myriad Pro"/>
              </a:rPr>
              <a:t>контактов </a:t>
            </a:r>
            <a: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  <a:t>и связей </a:t>
            </a:r>
            <a:r>
              <a:rPr lang="ru-RU" sz="1200" spc="5" dirty="0">
                <a:solidFill>
                  <a:srgbClr val="56616E"/>
                </a:solidFill>
                <a:latin typeface="Myriad Pro"/>
                <a:cs typeface="Myriad Pro"/>
              </a:rPr>
              <a:t>между</a:t>
            </a:r>
            <a:br>
              <a:rPr lang="ru-RU" sz="1200" spc="5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ru-RU"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молодежными организациями</a:t>
            </a:r>
            <a:br>
              <a:rPr lang="ru-RU" sz="1200" spc="-5" dirty="0">
                <a:solidFill>
                  <a:srgbClr val="56616E"/>
                </a:solidFill>
                <a:latin typeface="Myriad Pro"/>
                <a:cs typeface="Myriad Pro"/>
              </a:rPr>
            </a:br>
            <a:r>
              <a:rPr lang="ru-RU" sz="1200" spc="-5" dirty="0">
                <a:solidFill>
                  <a:srgbClr val="56616E"/>
                </a:solidFill>
                <a:latin typeface="Myriad Pro"/>
                <a:cs typeface="Myriad Pro"/>
              </a:rPr>
              <a:t>государств-членов </a:t>
            </a:r>
            <a:r>
              <a:rPr lang="ru-RU" sz="1200" dirty="0">
                <a:solidFill>
                  <a:srgbClr val="56616E"/>
                </a:solidFill>
                <a:latin typeface="Myriad Pro"/>
                <a:cs typeface="Myriad Pro"/>
              </a:rPr>
              <a:t>СВМДА</a:t>
            </a:r>
            <a:endParaRPr lang="ru-RU" sz="1200" dirty="0">
              <a:latin typeface="Myriad Pro"/>
              <a:cs typeface="Myriad Pro"/>
            </a:endParaRPr>
          </a:p>
        </p:txBody>
      </p:sp>
      <p:sp>
        <p:nvSpPr>
          <p:cNvPr id="55" name="object 47"/>
          <p:cNvSpPr txBox="1"/>
          <p:nvPr/>
        </p:nvSpPr>
        <p:spPr>
          <a:xfrm>
            <a:off x="75264" y="5915025"/>
            <a:ext cx="315901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327660" algn="ctr">
              <a:lnSpc>
                <a:spcPct val="100000"/>
              </a:lnSpc>
              <a:spcBef>
                <a:spcPts val="2090"/>
              </a:spcBef>
            </a:pP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содействие развитию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эффективного</a:t>
            </a:r>
            <a:r>
              <a:rPr lang="ru-RU" sz="1200" spc="-2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регионального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ru-RU" sz="1200" spc="-10" dirty="0">
                <a:solidFill>
                  <a:srgbClr val="008DD2"/>
                </a:solidFill>
                <a:latin typeface="Myriad Pro"/>
                <a:cs typeface="Myriad Pro"/>
              </a:rPr>
              <a:t>сотрудничества</a:t>
            </a:r>
            <a:r>
              <a:rPr lang="ru-RU" sz="1200" spc="-2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5" dirty="0">
                <a:solidFill>
                  <a:srgbClr val="008DD2"/>
                </a:solidFill>
                <a:latin typeface="Myriad Pro"/>
                <a:cs typeface="Myriad Pro"/>
              </a:rPr>
              <a:t>между</a:t>
            </a:r>
            <a:br>
              <a:rPr lang="ru-RU" sz="1200" spc="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национальными </a:t>
            </a:r>
            <a:r>
              <a:rPr lang="ru-RU" sz="1200" spc="-24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молодежными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организациями </a:t>
            </a: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государств-</a:t>
            </a:r>
            <a:b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</a:br>
            <a:r>
              <a:rPr lang="ru-RU" sz="1200" spc="-5" dirty="0">
                <a:solidFill>
                  <a:srgbClr val="008DD2"/>
                </a:solidFill>
                <a:latin typeface="Myriad Pro"/>
                <a:cs typeface="Myriad Pro"/>
              </a:rPr>
              <a:t>членов </a:t>
            </a:r>
            <a:r>
              <a:rPr lang="ru-RU" sz="1200" dirty="0">
                <a:solidFill>
                  <a:srgbClr val="008DD2"/>
                </a:solidFill>
                <a:latin typeface="Myriad Pro"/>
                <a:cs typeface="Myriad Pro"/>
              </a:rPr>
              <a:t>СВМДА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9795" y="1106833"/>
            <a:ext cx="10274935" cy="24130"/>
          </a:xfrm>
          <a:custGeom>
            <a:avLst/>
            <a:gdLst/>
            <a:ahLst/>
            <a:cxnLst/>
            <a:rect l="l" t="t" r="r" b="b"/>
            <a:pathLst>
              <a:path w="10274935" h="24130">
                <a:moveTo>
                  <a:pt x="10274522" y="0"/>
                </a:moveTo>
                <a:lnTo>
                  <a:pt x="0" y="0"/>
                </a:lnTo>
                <a:lnTo>
                  <a:pt x="0" y="24117"/>
                </a:lnTo>
                <a:lnTo>
                  <a:pt x="10274522" y="24117"/>
                </a:lnTo>
                <a:lnTo>
                  <a:pt x="10274522" y="0"/>
                </a:lnTo>
                <a:close/>
              </a:path>
            </a:pathLst>
          </a:custGeom>
          <a:solidFill>
            <a:srgbClr val="C6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5715" y="1472248"/>
            <a:ext cx="8150859" cy="14164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30580" marR="810260" algn="ctr">
              <a:lnSpc>
                <a:spcPts val="3290"/>
              </a:lnSpc>
              <a:spcBef>
                <a:spcPts val="125"/>
              </a:spcBef>
            </a:pPr>
            <a:r>
              <a:rPr sz="2400" b="1" spc="-5" dirty="0">
                <a:solidFill>
                  <a:srgbClr val="008DD2"/>
                </a:solidFill>
                <a:latin typeface="Myriad Pro"/>
                <a:cs typeface="Myriad Pro"/>
              </a:rPr>
              <a:t>Структура </a:t>
            </a:r>
            <a:r>
              <a:rPr sz="2400" b="1" spc="5" dirty="0">
                <a:solidFill>
                  <a:srgbClr val="008DD2"/>
                </a:solidFill>
                <a:latin typeface="Myriad Pro"/>
                <a:cs typeface="Myriad Pro"/>
              </a:rPr>
              <a:t>и </a:t>
            </a:r>
            <a:r>
              <a:rPr sz="2400" b="1" dirty="0">
                <a:solidFill>
                  <a:srgbClr val="008DD2"/>
                </a:solidFill>
                <a:latin typeface="Myriad Pro"/>
                <a:cs typeface="Myriad Pro"/>
              </a:rPr>
              <a:t>порядок функционирования </a:t>
            </a:r>
            <a:r>
              <a:rPr sz="2400" b="1" spc="-52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2400" b="1" spc="-5" dirty="0">
                <a:solidFill>
                  <a:srgbClr val="008DD2"/>
                </a:solidFill>
                <a:latin typeface="Myriad Pro"/>
                <a:cs typeface="Myriad Pro"/>
              </a:rPr>
              <a:t>Молодежного </a:t>
            </a:r>
            <a:r>
              <a:rPr sz="2400" b="1" spc="-10" dirty="0">
                <a:solidFill>
                  <a:srgbClr val="008DD2"/>
                </a:solidFill>
                <a:latin typeface="Myriad Pro"/>
                <a:cs typeface="Myriad Pro"/>
              </a:rPr>
              <a:t>совета</a:t>
            </a:r>
            <a:r>
              <a:rPr sz="2400" b="1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2400" b="1" spc="10" dirty="0">
                <a:solidFill>
                  <a:srgbClr val="008DD2"/>
                </a:solidFill>
                <a:latin typeface="Myriad Pro"/>
                <a:cs typeface="Myriad Pro"/>
              </a:rPr>
              <a:t>СВМДА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Молодежный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совет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СВМДА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состоит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из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представителей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государств-членов,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endParaRPr lang="ru-RU" sz="1200" spc="10" dirty="0">
              <a:solidFill>
                <a:srgbClr val="56616E"/>
              </a:solidFill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sz="1200" dirty="0" err="1">
                <a:solidFill>
                  <a:srgbClr val="56616E"/>
                </a:solidFill>
                <a:latin typeface="Myriad Pro"/>
                <a:cs typeface="Myriad Pro"/>
              </a:rPr>
              <a:t>по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два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человека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от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каждого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государства-члена.</a:t>
            </a:r>
            <a:endParaRPr sz="120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sz="1200" spc="-5" dirty="0" err="1">
                <a:solidFill>
                  <a:srgbClr val="56616E"/>
                </a:solidFill>
                <a:latin typeface="Myriad Pro"/>
                <a:cs typeface="Myriad Pro"/>
              </a:rPr>
              <a:t>Представители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 err="1">
                <a:solidFill>
                  <a:srgbClr val="56616E"/>
                </a:solidFill>
                <a:latin typeface="Myriad Pro"/>
                <a:cs typeface="Myriad Pro"/>
              </a:rPr>
              <a:t>государств-членов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назначенные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в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Молодежный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 err="1">
                <a:solidFill>
                  <a:srgbClr val="56616E"/>
                </a:solidFill>
                <a:latin typeface="Myriad Pro"/>
                <a:cs typeface="Myriad Pro"/>
              </a:rPr>
              <a:t>совет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СВМДА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являются:</a:t>
            </a:r>
            <a:endParaRPr sz="1200" dirty="0">
              <a:latin typeface="Myriad Pro"/>
              <a:cs typeface="Myriad Pr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2719" y="3307449"/>
            <a:ext cx="2741930" cy="1906905"/>
            <a:chOff x="562719" y="3307449"/>
            <a:chExt cx="2741930" cy="1906905"/>
          </a:xfrm>
        </p:grpSpPr>
        <p:sp>
          <p:nvSpPr>
            <p:cNvPr id="8" name="object 8"/>
            <p:cNvSpPr/>
            <p:nvPr/>
          </p:nvSpPr>
          <p:spPr>
            <a:xfrm>
              <a:off x="761601" y="3418837"/>
              <a:ext cx="2343785" cy="1594485"/>
            </a:xfrm>
            <a:custGeom>
              <a:avLst/>
              <a:gdLst/>
              <a:ahLst/>
              <a:cxnLst/>
              <a:rect l="l" t="t" r="r" b="b"/>
              <a:pathLst>
                <a:path w="2343785" h="1594485">
                  <a:moveTo>
                    <a:pt x="2198531" y="0"/>
                  </a:moveTo>
                  <a:lnTo>
                    <a:pt x="145102" y="0"/>
                  </a:lnTo>
                  <a:lnTo>
                    <a:pt x="99233" y="7395"/>
                  </a:lnTo>
                  <a:lnTo>
                    <a:pt x="59401" y="27988"/>
                  </a:lnTo>
                  <a:lnTo>
                    <a:pt x="27992" y="59386"/>
                  </a:lnTo>
                  <a:lnTo>
                    <a:pt x="7396" y="99200"/>
                  </a:lnTo>
                  <a:lnTo>
                    <a:pt x="0" y="145036"/>
                  </a:lnTo>
                  <a:lnTo>
                    <a:pt x="0" y="1338440"/>
                  </a:lnTo>
                  <a:lnTo>
                    <a:pt x="270" y="1594187"/>
                  </a:lnTo>
                  <a:lnTo>
                    <a:pt x="2343452" y="1594187"/>
                  </a:lnTo>
                  <a:lnTo>
                    <a:pt x="2343671" y="1338440"/>
                  </a:lnTo>
                  <a:lnTo>
                    <a:pt x="2343671" y="145036"/>
                  </a:lnTo>
                  <a:lnTo>
                    <a:pt x="2336277" y="99200"/>
                  </a:lnTo>
                  <a:lnTo>
                    <a:pt x="2315682" y="59386"/>
                  </a:lnTo>
                  <a:lnTo>
                    <a:pt x="2284270" y="27988"/>
                  </a:lnTo>
                  <a:lnTo>
                    <a:pt x="2244425" y="7395"/>
                  </a:lnTo>
                  <a:lnTo>
                    <a:pt x="2198531" y="0"/>
                  </a:lnTo>
                  <a:close/>
                </a:path>
              </a:pathLst>
            </a:custGeom>
            <a:solidFill>
              <a:srgbClr val="2C3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8184" y="3580081"/>
              <a:ext cx="2000250" cy="1290320"/>
            </a:xfrm>
            <a:custGeom>
              <a:avLst/>
              <a:gdLst/>
              <a:ahLst/>
              <a:cxnLst/>
              <a:rect l="l" t="t" r="r" b="b"/>
              <a:pathLst>
                <a:path w="2000250" h="1290320">
                  <a:moveTo>
                    <a:pt x="1999728" y="0"/>
                  </a:moveTo>
                  <a:lnTo>
                    <a:pt x="0" y="0"/>
                  </a:lnTo>
                  <a:lnTo>
                    <a:pt x="0" y="1290095"/>
                  </a:lnTo>
                  <a:lnTo>
                    <a:pt x="1999728" y="1290095"/>
                  </a:lnTo>
                  <a:lnTo>
                    <a:pt x="1999728" y="0"/>
                  </a:lnTo>
                  <a:close/>
                </a:path>
              </a:pathLst>
            </a:custGeom>
            <a:solidFill>
              <a:srgbClr val="3B4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2719" y="5013025"/>
              <a:ext cx="2741930" cy="201295"/>
            </a:xfrm>
            <a:custGeom>
              <a:avLst/>
              <a:gdLst/>
              <a:ahLst/>
              <a:cxnLst/>
              <a:rect l="l" t="t" r="r" b="b"/>
              <a:pathLst>
                <a:path w="2741929" h="201295">
                  <a:moveTo>
                    <a:pt x="2741404" y="0"/>
                  </a:moveTo>
                  <a:lnTo>
                    <a:pt x="0" y="0"/>
                  </a:lnTo>
                  <a:lnTo>
                    <a:pt x="0" y="31377"/>
                  </a:lnTo>
                  <a:lnTo>
                    <a:pt x="6064" y="76517"/>
                  </a:lnTo>
                  <a:lnTo>
                    <a:pt x="23179" y="117074"/>
                  </a:lnTo>
                  <a:lnTo>
                    <a:pt x="49724" y="151430"/>
                  </a:lnTo>
                  <a:lnTo>
                    <a:pt x="84080" y="177971"/>
                  </a:lnTo>
                  <a:lnTo>
                    <a:pt x="124626" y="195080"/>
                  </a:lnTo>
                  <a:lnTo>
                    <a:pt x="169744" y="201142"/>
                  </a:lnTo>
                  <a:lnTo>
                    <a:pt x="2571678" y="201142"/>
                  </a:lnTo>
                  <a:lnTo>
                    <a:pt x="2616799" y="195080"/>
                  </a:lnTo>
                  <a:lnTo>
                    <a:pt x="2657343" y="177971"/>
                  </a:lnTo>
                  <a:lnTo>
                    <a:pt x="2691694" y="151430"/>
                  </a:lnTo>
                  <a:lnTo>
                    <a:pt x="2718232" y="117074"/>
                  </a:lnTo>
                  <a:lnTo>
                    <a:pt x="2735341" y="76517"/>
                  </a:lnTo>
                  <a:lnTo>
                    <a:pt x="2741404" y="31377"/>
                  </a:lnTo>
                  <a:lnTo>
                    <a:pt x="2741404" y="0"/>
                  </a:lnTo>
                  <a:close/>
                </a:path>
              </a:pathLst>
            </a:custGeom>
            <a:solidFill>
              <a:srgbClr val="E1E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0218" y="5101966"/>
              <a:ext cx="356235" cy="36830"/>
            </a:xfrm>
            <a:custGeom>
              <a:avLst/>
              <a:gdLst/>
              <a:ahLst/>
              <a:cxnLst/>
              <a:rect l="l" t="t" r="r" b="b"/>
              <a:pathLst>
                <a:path w="356235" h="36829">
                  <a:moveTo>
                    <a:pt x="333950" y="0"/>
                  </a:moveTo>
                  <a:lnTo>
                    <a:pt x="21607" y="0"/>
                  </a:lnTo>
                  <a:lnTo>
                    <a:pt x="13187" y="1416"/>
                  </a:lnTo>
                  <a:lnTo>
                    <a:pt x="6320" y="5280"/>
                  </a:lnTo>
                  <a:lnTo>
                    <a:pt x="1694" y="11015"/>
                  </a:lnTo>
                  <a:lnTo>
                    <a:pt x="0" y="18042"/>
                  </a:lnTo>
                  <a:lnTo>
                    <a:pt x="1694" y="25140"/>
                  </a:lnTo>
                  <a:lnTo>
                    <a:pt x="6320" y="30917"/>
                  </a:lnTo>
                  <a:lnTo>
                    <a:pt x="13187" y="34801"/>
                  </a:lnTo>
                  <a:lnTo>
                    <a:pt x="21607" y="36222"/>
                  </a:lnTo>
                  <a:lnTo>
                    <a:pt x="333950" y="36222"/>
                  </a:lnTo>
                  <a:lnTo>
                    <a:pt x="342399" y="34801"/>
                  </a:lnTo>
                  <a:lnTo>
                    <a:pt x="349314" y="30917"/>
                  </a:lnTo>
                  <a:lnTo>
                    <a:pt x="353984" y="25140"/>
                  </a:lnTo>
                  <a:lnTo>
                    <a:pt x="355699" y="18042"/>
                  </a:lnTo>
                  <a:lnTo>
                    <a:pt x="353984" y="11015"/>
                  </a:lnTo>
                  <a:lnTo>
                    <a:pt x="349314" y="5280"/>
                  </a:lnTo>
                  <a:lnTo>
                    <a:pt x="342399" y="1416"/>
                  </a:lnTo>
                  <a:lnTo>
                    <a:pt x="333950" y="0"/>
                  </a:lnTo>
                  <a:close/>
                </a:path>
              </a:pathLst>
            </a:custGeom>
            <a:solidFill>
              <a:srgbClr val="B9B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8184" y="3580081"/>
              <a:ext cx="2000250" cy="1122045"/>
            </a:xfrm>
            <a:custGeom>
              <a:avLst/>
              <a:gdLst/>
              <a:ahLst/>
              <a:cxnLst/>
              <a:rect l="l" t="t" r="r" b="b"/>
              <a:pathLst>
                <a:path w="2000250" h="1122045">
                  <a:moveTo>
                    <a:pt x="1999728" y="0"/>
                  </a:moveTo>
                  <a:lnTo>
                    <a:pt x="0" y="0"/>
                  </a:lnTo>
                  <a:lnTo>
                    <a:pt x="0" y="1121456"/>
                  </a:lnTo>
                  <a:lnTo>
                    <a:pt x="18324" y="1086789"/>
                  </a:lnTo>
                  <a:lnTo>
                    <a:pt x="37882" y="1052460"/>
                  </a:lnTo>
                  <a:lnTo>
                    <a:pt x="58658" y="1018480"/>
                  </a:lnTo>
                  <a:lnTo>
                    <a:pt x="80636" y="984858"/>
                  </a:lnTo>
                  <a:lnTo>
                    <a:pt x="103800" y="951604"/>
                  </a:lnTo>
                  <a:lnTo>
                    <a:pt x="128134" y="918727"/>
                  </a:lnTo>
                  <a:lnTo>
                    <a:pt x="153623" y="886236"/>
                  </a:lnTo>
                  <a:lnTo>
                    <a:pt x="180252" y="854140"/>
                  </a:lnTo>
                  <a:lnTo>
                    <a:pt x="208004" y="822451"/>
                  </a:lnTo>
                  <a:lnTo>
                    <a:pt x="236864" y="791175"/>
                  </a:lnTo>
                  <a:lnTo>
                    <a:pt x="266816" y="760324"/>
                  </a:lnTo>
                  <a:lnTo>
                    <a:pt x="297845" y="729907"/>
                  </a:lnTo>
                  <a:lnTo>
                    <a:pt x="329935" y="699933"/>
                  </a:lnTo>
                  <a:lnTo>
                    <a:pt x="363070" y="670411"/>
                  </a:lnTo>
                  <a:lnTo>
                    <a:pt x="397235" y="641351"/>
                  </a:lnTo>
                  <a:lnTo>
                    <a:pt x="432413" y="612762"/>
                  </a:lnTo>
                  <a:lnTo>
                    <a:pt x="468590" y="584654"/>
                  </a:lnTo>
                  <a:lnTo>
                    <a:pt x="505749" y="557037"/>
                  </a:lnTo>
                  <a:lnTo>
                    <a:pt x="543876" y="529919"/>
                  </a:lnTo>
                  <a:lnTo>
                    <a:pt x="582953" y="503310"/>
                  </a:lnTo>
                  <a:lnTo>
                    <a:pt x="622966" y="477219"/>
                  </a:lnTo>
                  <a:lnTo>
                    <a:pt x="663899" y="451657"/>
                  </a:lnTo>
                  <a:lnTo>
                    <a:pt x="705737" y="426632"/>
                  </a:lnTo>
                  <a:lnTo>
                    <a:pt x="748463" y="402153"/>
                  </a:lnTo>
                  <a:lnTo>
                    <a:pt x="792061" y="378231"/>
                  </a:lnTo>
                  <a:lnTo>
                    <a:pt x="836517" y="354875"/>
                  </a:lnTo>
                  <a:lnTo>
                    <a:pt x="881815" y="332094"/>
                  </a:lnTo>
                  <a:lnTo>
                    <a:pt x="927939" y="309898"/>
                  </a:lnTo>
                  <a:lnTo>
                    <a:pt x="974872" y="288295"/>
                  </a:lnTo>
                  <a:lnTo>
                    <a:pt x="1022601" y="267296"/>
                  </a:lnTo>
                  <a:lnTo>
                    <a:pt x="1071108" y="246910"/>
                  </a:lnTo>
                  <a:lnTo>
                    <a:pt x="1120379" y="227146"/>
                  </a:lnTo>
                  <a:lnTo>
                    <a:pt x="1170397" y="208014"/>
                  </a:lnTo>
                  <a:lnTo>
                    <a:pt x="1221147" y="189524"/>
                  </a:lnTo>
                  <a:lnTo>
                    <a:pt x="1272613" y="171683"/>
                  </a:lnTo>
                  <a:lnTo>
                    <a:pt x="1324780" y="154503"/>
                  </a:lnTo>
                  <a:lnTo>
                    <a:pt x="1377632" y="137993"/>
                  </a:lnTo>
                  <a:lnTo>
                    <a:pt x="1431153" y="122161"/>
                  </a:lnTo>
                  <a:lnTo>
                    <a:pt x="1485328" y="107018"/>
                  </a:lnTo>
                  <a:lnTo>
                    <a:pt x="1540141" y="92573"/>
                  </a:lnTo>
                  <a:lnTo>
                    <a:pt x="1595576" y="78835"/>
                  </a:lnTo>
                  <a:lnTo>
                    <a:pt x="1651617" y="65813"/>
                  </a:lnTo>
                  <a:lnTo>
                    <a:pt x="1708250" y="53518"/>
                  </a:lnTo>
                  <a:lnTo>
                    <a:pt x="1765457" y="41959"/>
                  </a:lnTo>
                  <a:lnTo>
                    <a:pt x="1823225" y="31144"/>
                  </a:lnTo>
                  <a:lnTo>
                    <a:pt x="1881536" y="21084"/>
                  </a:lnTo>
                  <a:lnTo>
                    <a:pt x="1940375" y="11788"/>
                  </a:lnTo>
                  <a:lnTo>
                    <a:pt x="1999728" y="3265"/>
                  </a:lnTo>
                  <a:lnTo>
                    <a:pt x="1999728" y="0"/>
                  </a:lnTo>
                  <a:close/>
                </a:path>
              </a:pathLst>
            </a:custGeom>
            <a:solidFill>
              <a:srgbClr val="455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13990" y="4586478"/>
              <a:ext cx="142875" cy="60960"/>
            </a:xfrm>
            <a:custGeom>
              <a:avLst/>
              <a:gdLst/>
              <a:ahLst/>
              <a:cxnLst/>
              <a:rect l="l" t="t" r="r" b="b"/>
              <a:pathLst>
                <a:path w="142875" h="60960">
                  <a:moveTo>
                    <a:pt x="142477" y="0"/>
                  </a:moveTo>
                  <a:lnTo>
                    <a:pt x="0" y="0"/>
                  </a:lnTo>
                  <a:lnTo>
                    <a:pt x="601" y="9495"/>
                  </a:lnTo>
                  <a:lnTo>
                    <a:pt x="7336" y="30384"/>
                  </a:lnTo>
                  <a:lnTo>
                    <a:pt x="27601" y="51273"/>
                  </a:lnTo>
                  <a:lnTo>
                    <a:pt x="68792" y="60768"/>
                  </a:lnTo>
                  <a:lnTo>
                    <a:pt x="80305" y="58785"/>
                  </a:lnTo>
                  <a:lnTo>
                    <a:pt x="105634" y="50415"/>
                  </a:lnTo>
                  <a:lnTo>
                    <a:pt x="130964" y="32030"/>
                  </a:lnTo>
                  <a:lnTo>
                    <a:pt x="142477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2782" y="4586478"/>
              <a:ext cx="876935" cy="60960"/>
            </a:xfrm>
            <a:custGeom>
              <a:avLst/>
              <a:gdLst/>
              <a:ahLst/>
              <a:cxnLst/>
              <a:rect l="l" t="t" r="r" b="b"/>
              <a:pathLst>
                <a:path w="876935" h="60960">
                  <a:moveTo>
                    <a:pt x="876683" y="0"/>
                  </a:moveTo>
                  <a:lnTo>
                    <a:pt x="73685" y="0"/>
                  </a:lnTo>
                  <a:lnTo>
                    <a:pt x="62172" y="32030"/>
                  </a:lnTo>
                  <a:lnTo>
                    <a:pt x="36842" y="50415"/>
                  </a:lnTo>
                  <a:lnTo>
                    <a:pt x="11513" y="58785"/>
                  </a:lnTo>
                  <a:lnTo>
                    <a:pt x="0" y="60768"/>
                  </a:lnTo>
                  <a:lnTo>
                    <a:pt x="797501" y="60768"/>
                  </a:lnTo>
                  <a:lnTo>
                    <a:pt x="844838" y="51273"/>
                  </a:lnTo>
                  <a:lnTo>
                    <a:pt x="868172" y="30384"/>
                  </a:lnTo>
                  <a:lnTo>
                    <a:pt x="875966" y="9495"/>
                  </a:lnTo>
                  <a:lnTo>
                    <a:pt x="876683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10913" y="3614881"/>
              <a:ext cx="803275" cy="1255395"/>
            </a:xfrm>
            <a:custGeom>
              <a:avLst/>
              <a:gdLst/>
              <a:ahLst/>
              <a:cxnLst/>
              <a:rect l="l" t="t" r="r" b="b"/>
              <a:pathLst>
                <a:path w="803275" h="1255395">
                  <a:moveTo>
                    <a:pt x="803076" y="0"/>
                  </a:moveTo>
                  <a:lnTo>
                    <a:pt x="0" y="0"/>
                  </a:lnTo>
                  <a:lnTo>
                    <a:pt x="0" y="1255294"/>
                  </a:lnTo>
                  <a:lnTo>
                    <a:pt x="803076" y="1255294"/>
                  </a:lnTo>
                  <a:lnTo>
                    <a:pt x="803076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13951" y="3554099"/>
              <a:ext cx="142875" cy="60960"/>
            </a:xfrm>
            <a:custGeom>
              <a:avLst/>
              <a:gdLst/>
              <a:ahLst/>
              <a:cxnLst/>
              <a:rect l="l" t="t" r="r" b="b"/>
              <a:pathLst>
                <a:path w="142875" h="60960">
                  <a:moveTo>
                    <a:pt x="73659" y="0"/>
                  </a:moveTo>
                  <a:lnTo>
                    <a:pt x="62150" y="1989"/>
                  </a:lnTo>
                  <a:lnTo>
                    <a:pt x="36829" y="10370"/>
                  </a:lnTo>
                  <a:lnTo>
                    <a:pt x="11509" y="28761"/>
                  </a:lnTo>
                  <a:lnTo>
                    <a:pt x="0" y="60782"/>
                  </a:lnTo>
                  <a:lnTo>
                    <a:pt x="142434" y="60782"/>
                  </a:lnTo>
                  <a:lnTo>
                    <a:pt x="141833" y="51284"/>
                  </a:lnTo>
                  <a:lnTo>
                    <a:pt x="135101" y="30391"/>
                  </a:lnTo>
                  <a:lnTo>
                    <a:pt x="114841" y="9497"/>
                  </a:lnTo>
                  <a:lnTo>
                    <a:pt x="73659" y="0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10931" y="3554099"/>
              <a:ext cx="876935" cy="60960"/>
            </a:xfrm>
            <a:custGeom>
              <a:avLst/>
              <a:gdLst/>
              <a:ahLst/>
              <a:cxnLst/>
              <a:rect l="l" t="t" r="r" b="b"/>
              <a:pathLst>
                <a:path w="876935" h="60960">
                  <a:moveTo>
                    <a:pt x="876679" y="0"/>
                  </a:moveTo>
                  <a:lnTo>
                    <a:pt x="79207" y="0"/>
                  </a:lnTo>
                  <a:lnTo>
                    <a:pt x="31866" y="9497"/>
                  </a:lnTo>
                  <a:lnTo>
                    <a:pt x="8524" y="30391"/>
                  </a:lnTo>
                  <a:lnTo>
                    <a:pt x="721" y="51284"/>
                  </a:lnTo>
                  <a:lnTo>
                    <a:pt x="0" y="60782"/>
                  </a:lnTo>
                  <a:lnTo>
                    <a:pt x="803019" y="60782"/>
                  </a:lnTo>
                  <a:lnTo>
                    <a:pt x="814529" y="28761"/>
                  </a:lnTo>
                  <a:lnTo>
                    <a:pt x="839849" y="10370"/>
                  </a:lnTo>
                  <a:lnTo>
                    <a:pt x="865170" y="1989"/>
                  </a:lnTo>
                  <a:lnTo>
                    <a:pt x="876679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3979" y="3307455"/>
              <a:ext cx="1088390" cy="1279525"/>
            </a:xfrm>
            <a:custGeom>
              <a:avLst/>
              <a:gdLst/>
              <a:ahLst/>
              <a:cxnLst/>
              <a:rect l="l" t="t" r="r" b="b"/>
              <a:pathLst>
                <a:path w="1088389" h="1279525">
                  <a:moveTo>
                    <a:pt x="142405" y="307428"/>
                  </a:moveTo>
                  <a:lnTo>
                    <a:pt x="0" y="307428"/>
                  </a:lnTo>
                  <a:lnTo>
                    <a:pt x="0" y="1279029"/>
                  </a:lnTo>
                  <a:lnTo>
                    <a:pt x="142405" y="1279029"/>
                  </a:lnTo>
                  <a:lnTo>
                    <a:pt x="142405" y="307428"/>
                  </a:lnTo>
                  <a:close/>
                </a:path>
                <a:path w="1088389" h="1279525">
                  <a:moveTo>
                    <a:pt x="1087907" y="60769"/>
                  </a:moveTo>
                  <a:lnTo>
                    <a:pt x="1087310" y="51269"/>
                  </a:lnTo>
                  <a:lnTo>
                    <a:pt x="1080566" y="30378"/>
                  </a:lnTo>
                  <a:lnTo>
                    <a:pt x="1060297" y="9499"/>
                  </a:lnTo>
                  <a:lnTo>
                    <a:pt x="1019098" y="0"/>
                  </a:lnTo>
                  <a:lnTo>
                    <a:pt x="1007592" y="1981"/>
                  </a:lnTo>
                  <a:lnTo>
                    <a:pt x="982281" y="10350"/>
                  </a:lnTo>
                  <a:lnTo>
                    <a:pt x="956970" y="28740"/>
                  </a:lnTo>
                  <a:lnTo>
                    <a:pt x="945464" y="60769"/>
                  </a:lnTo>
                  <a:lnTo>
                    <a:pt x="1087907" y="60769"/>
                  </a:lnTo>
                  <a:close/>
                </a:path>
              </a:pathLst>
            </a:custGeom>
            <a:solidFill>
              <a:srgbClr val="D0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56409" y="3307449"/>
              <a:ext cx="876935" cy="60960"/>
            </a:xfrm>
            <a:custGeom>
              <a:avLst/>
              <a:gdLst/>
              <a:ahLst/>
              <a:cxnLst/>
              <a:rect l="l" t="t" r="r" b="b"/>
              <a:pathLst>
                <a:path w="876935" h="60960">
                  <a:moveTo>
                    <a:pt x="876675" y="0"/>
                  </a:moveTo>
                  <a:lnTo>
                    <a:pt x="79201" y="0"/>
                  </a:lnTo>
                  <a:lnTo>
                    <a:pt x="31869" y="9495"/>
                  </a:lnTo>
                  <a:lnTo>
                    <a:pt x="8528" y="30384"/>
                  </a:lnTo>
                  <a:lnTo>
                    <a:pt x="723" y="51273"/>
                  </a:lnTo>
                  <a:lnTo>
                    <a:pt x="0" y="60768"/>
                  </a:lnTo>
                  <a:lnTo>
                    <a:pt x="803034" y="60768"/>
                  </a:lnTo>
                  <a:lnTo>
                    <a:pt x="814541" y="28737"/>
                  </a:lnTo>
                  <a:lnTo>
                    <a:pt x="839855" y="10352"/>
                  </a:lnTo>
                  <a:lnTo>
                    <a:pt x="865169" y="1983"/>
                  </a:lnTo>
                  <a:lnTo>
                    <a:pt x="876675" y="0"/>
                  </a:lnTo>
                  <a:close/>
                </a:path>
              </a:pathLst>
            </a:custGeom>
            <a:solidFill>
              <a:srgbClr val="F0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56467" y="3368217"/>
              <a:ext cx="803275" cy="1218565"/>
            </a:xfrm>
            <a:custGeom>
              <a:avLst/>
              <a:gdLst/>
              <a:ahLst/>
              <a:cxnLst/>
              <a:rect l="l" t="t" r="r" b="b"/>
              <a:pathLst>
                <a:path w="803275" h="1218564">
                  <a:moveTo>
                    <a:pt x="803041" y="0"/>
                  </a:moveTo>
                  <a:lnTo>
                    <a:pt x="0" y="0"/>
                  </a:lnTo>
                  <a:lnTo>
                    <a:pt x="0" y="1218261"/>
                  </a:lnTo>
                  <a:lnTo>
                    <a:pt x="803041" y="1218261"/>
                  </a:lnTo>
                  <a:lnTo>
                    <a:pt x="803041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84998" y="3428384"/>
              <a:ext cx="1600200" cy="1356360"/>
            </a:xfrm>
            <a:custGeom>
              <a:avLst/>
              <a:gdLst/>
              <a:ahLst/>
              <a:cxnLst/>
              <a:rect l="l" t="t" r="r" b="b"/>
              <a:pathLst>
                <a:path w="1600200" h="1356360">
                  <a:moveTo>
                    <a:pt x="47332" y="886472"/>
                  </a:moveTo>
                  <a:lnTo>
                    <a:pt x="44411" y="883589"/>
                  </a:lnTo>
                  <a:lnTo>
                    <a:pt x="2959" y="883589"/>
                  </a:lnTo>
                  <a:lnTo>
                    <a:pt x="0" y="886472"/>
                  </a:lnTo>
                  <a:lnTo>
                    <a:pt x="0" y="893749"/>
                  </a:lnTo>
                  <a:lnTo>
                    <a:pt x="2959" y="896683"/>
                  </a:lnTo>
                  <a:lnTo>
                    <a:pt x="40779" y="896683"/>
                  </a:lnTo>
                  <a:lnTo>
                    <a:pt x="44411" y="896683"/>
                  </a:lnTo>
                  <a:lnTo>
                    <a:pt x="47332" y="893749"/>
                  </a:lnTo>
                  <a:lnTo>
                    <a:pt x="47332" y="886472"/>
                  </a:lnTo>
                  <a:close/>
                </a:path>
                <a:path w="1600200" h="1356360">
                  <a:moveTo>
                    <a:pt x="47332" y="347510"/>
                  </a:moveTo>
                  <a:lnTo>
                    <a:pt x="44411" y="344551"/>
                  </a:lnTo>
                  <a:lnTo>
                    <a:pt x="2959" y="344551"/>
                  </a:lnTo>
                  <a:lnTo>
                    <a:pt x="0" y="347510"/>
                  </a:lnTo>
                  <a:lnTo>
                    <a:pt x="0" y="354736"/>
                  </a:lnTo>
                  <a:lnTo>
                    <a:pt x="2959" y="357670"/>
                  </a:lnTo>
                  <a:lnTo>
                    <a:pt x="40779" y="357670"/>
                  </a:lnTo>
                  <a:lnTo>
                    <a:pt x="44411" y="357670"/>
                  </a:lnTo>
                  <a:lnTo>
                    <a:pt x="47332" y="354736"/>
                  </a:lnTo>
                  <a:lnTo>
                    <a:pt x="47332" y="347510"/>
                  </a:lnTo>
                  <a:close/>
                </a:path>
                <a:path w="1600200" h="1356360">
                  <a:moveTo>
                    <a:pt x="48399" y="1247241"/>
                  </a:moveTo>
                  <a:lnTo>
                    <a:pt x="45491" y="1244307"/>
                  </a:lnTo>
                  <a:lnTo>
                    <a:pt x="4000" y="1244307"/>
                  </a:lnTo>
                  <a:lnTo>
                    <a:pt x="1054" y="1247241"/>
                  </a:lnTo>
                  <a:lnTo>
                    <a:pt x="1054" y="1254493"/>
                  </a:lnTo>
                  <a:lnTo>
                    <a:pt x="4000" y="1257452"/>
                  </a:lnTo>
                  <a:lnTo>
                    <a:pt x="41871" y="1257452"/>
                  </a:lnTo>
                  <a:lnTo>
                    <a:pt x="45491" y="1257452"/>
                  </a:lnTo>
                  <a:lnTo>
                    <a:pt x="48399" y="1254493"/>
                  </a:lnTo>
                  <a:lnTo>
                    <a:pt x="48399" y="1247241"/>
                  </a:lnTo>
                  <a:close/>
                </a:path>
                <a:path w="1600200" h="1356360">
                  <a:moveTo>
                    <a:pt x="78727" y="1066126"/>
                  </a:moveTo>
                  <a:lnTo>
                    <a:pt x="75793" y="1063193"/>
                  </a:lnTo>
                  <a:lnTo>
                    <a:pt x="2959" y="1063193"/>
                  </a:lnTo>
                  <a:lnTo>
                    <a:pt x="0" y="1066126"/>
                  </a:lnTo>
                  <a:lnTo>
                    <a:pt x="0" y="1073378"/>
                  </a:lnTo>
                  <a:lnTo>
                    <a:pt x="2959" y="1076337"/>
                  </a:lnTo>
                  <a:lnTo>
                    <a:pt x="72161" y="1076337"/>
                  </a:lnTo>
                  <a:lnTo>
                    <a:pt x="75793" y="1076337"/>
                  </a:lnTo>
                  <a:lnTo>
                    <a:pt x="78727" y="1073378"/>
                  </a:lnTo>
                  <a:lnTo>
                    <a:pt x="78727" y="1066126"/>
                  </a:lnTo>
                  <a:close/>
                </a:path>
                <a:path w="1600200" h="1356360">
                  <a:moveTo>
                    <a:pt x="78727" y="527126"/>
                  </a:moveTo>
                  <a:lnTo>
                    <a:pt x="75793" y="524192"/>
                  </a:lnTo>
                  <a:lnTo>
                    <a:pt x="2959" y="524192"/>
                  </a:lnTo>
                  <a:lnTo>
                    <a:pt x="0" y="527126"/>
                  </a:lnTo>
                  <a:lnTo>
                    <a:pt x="0" y="534365"/>
                  </a:lnTo>
                  <a:lnTo>
                    <a:pt x="2959" y="537337"/>
                  </a:lnTo>
                  <a:lnTo>
                    <a:pt x="72161" y="537337"/>
                  </a:lnTo>
                  <a:lnTo>
                    <a:pt x="75793" y="537337"/>
                  </a:lnTo>
                  <a:lnTo>
                    <a:pt x="78727" y="534365"/>
                  </a:lnTo>
                  <a:lnTo>
                    <a:pt x="78727" y="527126"/>
                  </a:lnTo>
                  <a:close/>
                </a:path>
                <a:path w="1600200" h="1356360">
                  <a:moveTo>
                    <a:pt x="128282" y="713905"/>
                  </a:moveTo>
                  <a:lnTo>
                    <a:pt x="125285" y="710984"/>
                  </a:lnTo>
                  <a:lnTo>
                    <a:pt x="2959" y="710984"/>
                  </a:lnTo>
                  <a:lnTo>
                    <a:pt x="0" y="713905"/>
                  </a:lnTo>
                  <a:lnTo>
                    <a:pt x="0" y="721144"/>
                  </a:lnTo>
                  <a:lnTo>
                    <a:pt x="2959" y="724103"/>
                  </a:lnTo>
                  <a:lnTo>
                    <a:pt x="121678" y="724103"/>
                  </a:lnTo>
                  <a:lnTo>
                    <a:pt x="125285" y="724103"/>
                  </a:lnTo>
                  <a:lnTo>
                    <a:pt x="128282" y="721144"/>
                  </a:lnTo>
                  <a:lnTo>
                    <a:pt x="128282" y="713905"/>
                  </a:lnTo>
                  <a:close/>
                </a:path>
                <a:path w="1600200" h="1356360">
                  <a:moveTo>
                    <a:pt x="157873" y="985316"/>
                  </a:moveTo>
                  <a:lnTo>
                    <a:pt x="154952" y="982357"/>
                  </a:lnTo>
                  <a:lnTo>
                    <a:pt x="57746" y="982357"/>
                  </a:lnTo>
                  <a:lnTo>
                    <a:pt x="54800" y="985316"/>
                  </a:lnTo>
                  <a:lnTo>
                    <a:pt x="54800" y="992568"/>
                  </a:lnTo>
                  <a:lnTo>
                    <a:pt x="57746" y="995527"/>
                  </a:lnTo>
                  <a:lnTo>
                    <a:pt x="151295" y="995527"/>
                  </a:lnTo>
                  <a:lnTo>
                    <a:pt x="154952" y="995527"/>
                  </a:lnTo>
                  <a:lnTo>
                    <a:pt x="157873" y="992568"/>
                  </a:lnTo>
                  <a:lnTo>
                    <a:pt x="157873" y="985316"/>
                  </a:lnTo>
                  <a:close/>
                </a:path>
                <a:path w="1600200" h="1356360">
                  <a:moveTo>
                    <a:pt x="157873" y="446278"/>
                  </a:moveTo>
                  <a:lnTo>
                    <a:pt x="154952" y="443344"/>
                  </a:lnTo>
                  <a:lnTo>
                    <a:pt x="57746" y="443344"/>
                  </a:lnTo>
                  <a:lnTo>
                    <a:pt x="54800" y="446278"/>
                  </a:lnTo>
                  <a:lnTo>
                    <a:pt x="54800" y="453555"/>
                  </a:lnTo>
                  <a:lnTo>
                    <a:pt x="57746" y="456488"/>
                  </a:lnTo>
                  <a:lnTo>
                    <a:pt x="151295" y="456488"/>
                  </a:lnTo>
                  <a:lnTo>
                    <a:pt x="154952" y="456488"/>
                  </a:lnTo>
                  <a:lnTo>
                    <a:pt x="157873" y="453555"/>
                  </a:lnTo>
                  <a:lnTo>
                    <a:pt x="157873" y="446278"/>
                  </a:lnTo>
                  <a:close/>
                </a:path>
                <a:path w="1600200" h="1356360">
                  <a:moveTo>
                    <a:pt x="158965" y="1346060"/>
                  </a:moveTo>
                  <a:lnTo>
                    <a:pt x="156006" y="1343075"/>
                  </a:lnTo>
                  <a:lnTo>
                    <a:pt x="58788" y="1343075"/>
                  </a:lnTo>
                  <a:lnTo>
                    <a:pt x="55892" y="1346060"/>
                  </a:lnTo>
                  <a:lnTo>
                    <a:pt x="55892" y="1353337"/>
                  </a:lnTo>
                  <a:lnTo>
                    <a:pt x="58788" y="1356245"/>
                  </a:lnTo>
                  <a:lnTo>
                    <a:pt x="152374" y="1356245"/>
                  </a:lnTo>
                  <a:lnTo>
                    <a:pt x="156006" y="1356245"/>
                  </a:lnTo>
                  <a:lnTo>
                    <a:pt x="158965" y="1353337"/>
                  </a:lnTo>
                  <a:lnTo>
                    <a:pt x="158965" y="1346060"/>
                  </a:lnTo>
                  <a:close/>
                </a:path>
                <a:path w="1600200" h="1356360">
                  <a:moveTo>
                    <a:pt x="167792" y="261264"/>
                  </a:moveTo>
                  <a:lnTo>
                    <a:pt x="164795" y="258318"/>
                  </a:lnTo>
                  <a:lnTo>
                    <a:pt x="2959" y="258318"/>
                  </a:lnTo>
                  <a:lnTo>
                    <a:pt x="0" y="261264"/>
                  </a:lnTo>
                  <a:lnTo>
                    <a:pt x="0" y="268503"/>
                  </a:lnTo>
                  <a:lnTo>
                    <a:pt x="2959" y="271462"/>
                  </a:lnTo>
                  <a:lnTo>
                    <a:pt x="161175" y="271462"/>
                  </a:lnTo>
                  <a:lnTo>
                    <a:pt x="164795" y="271462"/>
                  </a:lnTo>
                  <a:lnTo>
                    <a:pt x="167792" y="268503"/>
                  </a:lnTo>
                  <a:lnTo>
                    <a:pt x="167792" y="261264"/>
                  </a:lnTo>
                  <a:close/>
                </a:path>
                <a:path w="1600200" h="1356360">
                  <a:moveTo>
                    <a:pt x="168846" y="1161046"/>
                  </a:moveTo>
                  <a:lnTo>
                    <a:pt x="165887" y="1158100"/>
                  </a:lnTo>
                  <a:lnTo>
                    <a:pt x="4000" y="1158100"/>
                  </a:lnTo>
                  <a:lnTo>
                    <a:pt x="1054" y="1161046"/>
                  </a:lnTo>
                  <a:lnTo>
                    <a:pt x="1054" y="1168260"/>
                  </a:lnTo>
                  <a:lnTo>
                    <a:pt x="4000" y="1171219"/>
                  </a:lnTo>
                  <a:lnTo>
                    <a:pt x="162267" y="1171219"/>
                  </a:lnTo>
                  <a:lnTo>
                    <a:pt x="165887" y="1171219"/>
                  </a:lnTo>
                  <a:lnTo>
                    <a:pt x="168846" y="1168260"/>
                  </a:lnTo>
                  <a:lnTo>
                    <a:pt x="168846" y="1161046"/>
                  </a:lnTo>
                  <a:close/>
                </a:path>
                <a:path w="1600200" h="1356360">
                  <a:moveTo>
                    <a:pt x="365353" y="803744"/>
                  </a:moveTo>
                  <a:lnTo>
                    <a:pt x="362407" y="800798"/>
                  </a:lnTo>
                  <a:lnTo>
                    <a:pt x="2959" y="800798"/>
                  </a:lnTo>
                  <a:lnTo>
                    <a:pt x="0" y="803744"/>
                  </a:lnTo>
                  <a:lnTo>
                    <a:pt x="0" y="810971"/>
                  </a:lnTo>
                  <a:lnTo>
                    <a:pt x="2959" y="813904"/>
                  </a:lnTo>
                  <a:lnTo>
                    <a:pt x="358775" y="813904"/>
                  </a:lnTo>
                  <a:lnTo>
                    <a:pt x="362407" y="813904"/>
                  </a:lnTo>
                  <a:lnTo>
                    <a:pt x="365353" y="810971"/>
                  </a:lnTo>
                  <a:lnTo>
                    <a:pt x="365353" y="803744"/>
                  </a:lnTo>
                  <a:close/>
                </a:path>
                <a:path w="1600200" h="1356360">
                  <a:moveTo>
                    <a:pt x="376123" y="1066126"/>
                  </a:moveTo>
                  <a:lnTo>
                    <a:pt x="373189" y="1063193"/>
                  </a:lnTo>
                  <a:lnTo>
                    <a:pt x="102717" y="1063193"/>
                  </a:lnTo>
                  <a:lnTo>
                    <a:pt x="99809" y="1066126"/>
                  </a:lnTo>
                  <a:lnTo>
                    <a:pt x="99809" y="1073378"/>
                  </a:lnTo>
                  <a:lnTo>
                    <a:pt x="102717" y="1076337"/>
                  </a:lnTo>
                  <a:lnTo>
                    <a:pt x="369557" y="1076337"/>
                  </a:lnTo>
                  <a:lnTo>
                    <a:pt x="373189" y="1076337"/>
                  </a:lnTo>
                  <a:lnTo>
                    <a:pt x="376123" y="1073378"/>
                  </a:lnTo>
                  <a:lnTo>
                    <a:pt x="376123" y="1066126"/>
                  </a:lnTo>
                  <a:close/>
                </a:path>
                <a:path w="1600200" h="1356360">
                  <a:moveTo>
                    <a:pt x="376123" y="527126"/>
                  </a:moveTo>
                  <a:lnTo>
                    <a:pt x="373189" y="524192"/>
                  </a:lnTo>
                  <a:lnTo>
                    <a:pt x="102717" y="524192"/>
                  </a:lnTo>
                  <a:lnTo>
                    <a:pt x="99809" y="527126"/>
                  </a:lnTo>
                  <a:lnTo>
                    <a:pt x="99809" y="534365"/>
                  </a:lnTo>
                  <a:lnTo>
                    <a:pt x="102717" y="537337"/>
                  </a:lnTo>
                  <a:lnTo>
                    <a:pt x="369557" y="537337"/>
                  </a:lnTo>
                  <a:lnTo>
                    <a:pt x="373189" y="537337"/>
                  </a:lnTo>
                  <a:lnTo>
                    <a:pt x="376123" y="534365"/>
                  </a:lnTo>
                  <a:lnTo>
                    <a:pt x="376123" y="527126"/>
                  </a:lnTo>
                  <a:close/>
                </a:path>
                <a:path w="1600200" h="1356360">
                  <a:moveTo>
                    <a:pt x="431800" y="886472"/>
                  </a:moveTo>
                  <a:lnTo>
                    <a:pt x="428879" y="883589"/>
                  </a:lnTo>
                  <a:lnTo>
                    <a:pt x="80238" y="883589"/>
                  </a:lnTo>
                  <a:lnTo>
                    <a:pt x="77317" y="886472"/>
                  </a:lnTo>
                  <a:lnTo>
                    <a:pt x="77317" y="893749"/>
                  </a:lnTo>
                  <a:lnTo>
                    <a:pt x="80238" y="896683"/>
                  </a:lnTo>
                  <a:lnTo>
                    <a:pt x="425246" y="896683"/>
                  </a:lnTo>
                  <a:lnTo>
                    <a:pt x="428879" y="896683"/>
                  </a:lnTo>
                  <a:lnTo>
                    <a:pt x="431800" y="893749"/>
                  </a:lnTo>
                  <a:lnTo>
                    <a:pt x="431800" y="886472"/>
                  </a:lnTo>
                  <a:close/>
                </a:path>
                <a:path w="1600200" h="1356360">
                  <a:moveTo>
                    <a:pt x="431800" y="347510"/>
                  </a:moveTo>
                  <a:lnTo>
                    <a:pt x="428879" y="344551"/>
                  </a:lnTo>
                  <a:lnTo>
                    <a:pt x="80238" y="344551"/>
                  </a:lnTo>
                  <a:lnTo>
                    <a:pt x="77317" y="347510"/>
                  </a:lnTo>
                  <a:lnTo>
                    <a:pt x="77317" y="354736"/>
                  </a:lnTo>
                  <a:lnTo>
                    <a:pt x="80238" y="357670"/>
                  </a:lnTo>
                  <a:lnTo>
                    <a:pt x="425246" y="357670"/>
                  </a:lnTo>
                  <a:lnTo>
                    <a:pt x="428879" y="357670"/>
                  </a:lnTo>
                  <a:lnTo>
                    <a:pt x="431800" y="354736"/>
                  </a:lnTo>
                  <a:lnTo>
                    <a:pt x="431800" y="347510"/>
                  </a:lnTo>
                  <a:close/>
                </a:path>
                <a:path w="1600200" h="1356360">
                  <a:moveTo>
                    <a:pt x="432879" y="1247241"/>
                  </a:moveTo>
                  <a:lnTo>
                    <a:pt x="429920" y="1244307"/>
                  </a:lnTo>
                  <a:lnTo>
                    <a:pt x="81318" y="1244307"/>
                  </a:lnTo>
                  <a:lnTo>
                    <a:pt x="78359" y="1247241"/>
                  </a:lnTo>
                  <a:lnTo>
                    <a:pt x="78359" y="1254493"/>
                  </a:lnTo>
                  <a:lnTo>
                    <a:pt x="81318" y="1257452"/>
                  </a:lnTo>
                  <a:lnTo>
                    <a:pt x="426339" y="1257452"/>
                  </a:lnTo>
                  <a:lnTo>
                    <a:pt x="429920" y="1257452"/>
                  </a:lnTo>
                  <a:lnTo>
                    <a:pt x="432879" y="1254493"/>
                  </a:lnTo>
                  <a:lnTo>
                    <a:pt x="432879" y="1247241"/>
                  </a:lnTo>
                  <a:close/>
                </a:path>
                <a:path w="1600200" h="1356360">
                  <a:moveTo>
                    <a:pt x="473138" y="803744"/>
                  </a:moveTo>
                  <a:lnTo>
                    <a:pt x="470179" y="800798"/>
                  </a:lnTo>
                  <a:lnTo>
                    <a:pt x="405447" y="800798"/>
                  </a:lnTo>
                  <a:lnTo>
                    <a:pt x="402539" y="803744"/>
                  </a:lnTo>
                  <a:lnTo>
                    <a:pt x="402539" y="810971"/>
                  </a:lnTo>
                  <a:lnTo>
                    <a:pt x="405447" y="813904"/>
                  </a:lnTo>
                  <a:lnTo>
                    <a:pt x="466559" y="813904"/>
                  </a:lnTo>
                  <a:lnTo>
                    <a:pt x="470179" y="813904"/>
                  </a:lnTo>
                  <a:lnTo>
                    <a:pt x="473138" y="810971"/>
                  </a:lnTo>
                  <a:lnTo>
                    <a:pt x="473138" y="803744"/>
                  </a:lnTo>
                  <a:close/>
                </a:path>
                <a:path w="1600200" h="1356360">
                  <a:moveTo>
                    <a:pt x="501891" y="261264"/>
                  </a:moveTo>
                  <a:lnTo>
                    <a:pt x="498944" y="258318"/>
                  </a:lnTo>
                  <a:lnTo>
                    <a:pt x="200672" y="258318"/>
                  </a:lnTo>
                  <a:lnTo>
                    <a:pt x="197751" y="261264"/>
                  </a:lnTo>
                  <a:lnTo>
                    <a:pt x="197751" y="268503"/>
                  </a:lnTo>
                  <a:lnTo>
                    <a:pt x="200672" y="271462"/>
                  </a:lnTo>
                  <a:lnTo>
                    <a:pt x="495312" y="271462"/>
                  </a:lnTo>
                  <a:lnTo>
                    <a:pt x="498944" y="271462"/>
                  </a:lnTo>
                  <a:lnTo>
                    <a:pt x="501891" y="268503"/>
                  </a:lnTo>
                  <a:lnTo>
                    <a:pt x="501891" y="261264"/>
                  </a:lnTo>
                  <a:close/>
                </a:path>
                <a:path w="1600200" h="1356360">
                  <a:moveTo>
                    <a:pt x="502958" y="1161046"/>
                  </a:moveTo>
                  <a:lnTo>
                    <a:pt x="499999" y="1158100"/>
                  </a:lnTo>
                  <a:lnTo>
                    <a:pt x="201739" y="1158100"/>
                  </a:lnTo>
                  <a:lnTo>
                    <a:pt x="198818" y="1161046"/>
                  </a:lnTo>
                  <a:lnTo>
                    <a:pt x="198818" y="1168260"/>
                  </a:lnTo>
                  <a:lnTo>
                    <a:pt x="201739" y="1171219"/>
                  </a:lnTo>
                  <a:lnTo>
                    <a:pt x="496366" y="1171219"/>
                  </a:lnTo>
                  <a:lnTo>
                    <a:pt x="499999" y="1171219"/>
                  </a:lnTo>
                  <a:lnTo>
                    <a:pt x="502958" y="1168260"/>
                  </a:lnTo>
                  <a:lnTo>
                    <a:pt x="502958" y="1161046"/>
                  </a:lnTo>
                  <a:close/>
                </a:path>
                <a:path w="1600200" h="1356360">
                  <a:moveTo>
                    <a:pt x="523430" y="618731"/>
                  </a:moveTo>
                  <a:lnTo>
                    <a:pt x="520496" y="615784"/>
                  </a:lnTo>
                  <a:lnTo>
                    <a:pt x="2959" y="615784"/>
                  </a:lnTo>
                  <a:lnTo>
                    <a:pt x="0" y="618731"/>
                  </a:lnTo>
                  <a:lnTo>
                    <a:pt x="0" y="625983"/>
                  </a:lnTo>
                  <a:lnTo>
                    <a:pt x="2959" y="628929"/>
                  </a:lnTo>
                  <a:lnTo>
                    <a:pt x="516851" y="628929"/>
                  </a:lnTo>
                  <a:lnTo>
                    <a:pt x="520496" y="628929"/>
                  </a:lnTo>
                  <a:lnTo>
                    <a:pt x="523430" y="625983"/>
                  </a:lnTo>
                  <a:lnTo>
                    <a:pt x="523430" y="618731"/>
                  </a:lnTo>
                  <a:close/>
                </a:path>
                <a:path w="1600200" h="1356360">
                  <a:moveTo>
                    <a:pt x="593483" y="261264"/>
                  </a:moveTo>
                  <a:lnTo>
                    <a:pt x="590537" y="258318"/>
                  </a:lnTo>
                  <a:lnTo>
                    <a:pt x="527596" y="258318"/>
                  </a:lnTo>
                  <a:lnTo>
                    <a:pt x="524687" y="261264"/>
                  </a:lnTo>
                  <a:lnTo>
                    <a:pt x="524687" y="268503"/>
                  </a:lnTo>
                  <a:lnTo>
                    <a:pt x="527596" y="271462"/>
                  </a:lnTo>
                  <a:lnTo>
                    <a:pt x="586917" y="271462"/>
                  </a:lnTo>
                  <a:lnTo>
                    <a:pt x="590537" y="271462"/>
                  </a:lnTo>
                  <a:lnTo>
                    <a:pt x="593483" y="268503"/>
                  </a:lnTo>
                  <a:lnTo>
                    <a:pt x="593483" y="261264"/>
                  </a:lnTo>
                  <a:close/>
                </a:path>
                <a:path w="1600200" h="1356360">
                  <a:moveTo>
                    <a:pt x="594563" y="1161046"/>
                  </a:moveTo>
                  <a:lnTo>
                    <a:pt x="591578" y="1158100"/>
                  </a:lnTo>
                  <a:lnTo>
                    <a:pt x="528662" y="1158100"/>
                  </a:lnTo>
                  <a:lnTo>
                    <a:pt x="525767" y="1161046"/>
                  </a:lnTo>
                  <a:lnTo>
                    <a:pt x="525767" y="1168260"/>
                  </a:lnTo>
                  <a:lnTo>
                    <a:pt x="528662" y="1171219"/>
                  </a:lnTo>
                  <a:lnTo>
                    <a:pt x="587997" y="1171219"/>
                  </a:lnTo>
                  <a:lnTo>
                    <a:pt x="591578" y="1171219"/>
                  </a:lnTo>
                  <a:lnTo>
                    <a:pt x="594563" y="1168260"/>
                  </a:lnTo>
                  <a:lnTo>
                    <a:pt x="594563" y="1161046"/>
                  </a:lnTo>
                  <a:close/>
                </a:path>
                <a:path w="1600200" h="1356360">
                  <a:moveTo>
                    <a:pt x="604278" y="985316"/>
                  </a:moveTo>
                  <a:lnTo>
                    <a:pt x="601345" y="982357"/>
                  </a:lnTo>
                  <a:lnTo>
                    <a:pt x="186296" y="982357"/>
                  </a:lnTo>
                  <a:lnTo>
                    <a:pt x="183375" y="985316"/>
                  </a:lnTo>
                  <a:lnTo>
                    <a:pt x="183375" y="992568"/>
                  </a:lnTo>
                  <a:lnTo>
                    <a:pt x="186296" y="995527"/>
                  </a:lnTo>
                  <a:lnTo>
                    <a:pt x="597700" y="995527"/>
                  </a:lnTo>
                  <a:lnTo>
                    <a:pt x="601345" y="995527"/>
                  </a:lnTo>
                  <a:lnTo>
                    <a:pt x="604278" y="992568"/>
                  </a:lnTo>
                  <a:lnTo>
                    <a:pt x="604278" y="985316"/>
                  </a:lnTo>
                  <a:close/>
                </a:path>
                <a:path w="1600200" h="1356360">
                  <a:moveTo>
                    <a:pt x="604278" y="446278"/>
                  </a:moveTo>
                  <a:lnTo>
                    <a:pt x="601345" y="443344"/>
                  </a:lnTo>
                  <a:lnTo>
                    <a:pt x="186296" y="443344"/>
                  </a:lnTo>
                  <a:lnTo>
                    <a:pt x="183375" y="446278"/>
                  </a:lnTo>
                  <a:lnTo>
                    <a:pt x="183375" y="453555"/>
                  </a:lnTo>
                  <a:lnTo>
                    <a:pt x="186296" y="456488"/>
                  </a:lnTo>
                  <a:lnTo>
                    <a:pt x="597700" y="456488"/>
                  </a:lnTo>
                  <a:lnTo>
                    <a:pt x="601345" y="456488"/>
                  </a:lnTo>
                  <a:lnTo>
                    <a:pt x="604278" y="453555"/>
                  </a:lnTo>
                  <a:lnTo>
                    <a:pt x="604278" y="446278"/>
                  </a:lnTo>
                  <a:close/>
                </a:path>
                <a:path w="1600200" h="1356360">
                  <a:moveTo>
                    <a:pt x="605320" y="1346060"/>
                  </a:moveTo>
                  <a:lnTo>
                    <a:pt x="602386" y="1343075"/>
                  </a:lnTo>
                  <a:lnTo>
                    <a:pt x="187388" y="1343075"/>
                  </a:lnTo>
                  <a:lnTo>
                    <a:pt x="184429" y="1346060"/>
                  </a:lnTo>
                  <a:lnTo>
                    <a:pt x="184429" y="1353337"/>
                  </a:lnTo>
                  <a:lnTo>
                    <a:pt x="187388" y="1356245"/>
                  </a:lnTo>
                  <a:lnTo>
                    <a:pt x="598728" y="1356245"/>
                  </a:lnTo>
                  <a:lnTo>
                    <a:pt x="602386" y="1356245"/>
                  </a:lnTo>
                  <a:lnTo>
                    <a:pt x="605320" y="1353337"/>
                  </a:lnTo>
                  <a:lnTo>
                    <a:pt x="605320" y="1346060"/>
                  </a:lnTo>
                  <a:close/>
                </a:path>
                <a:path w="1600200" h="1356360">
                  <a:moveTo>
                    <a:pt x="645579" y="1066126"/>
                  </a:moveTo>
                  <a:lnTo>
                    <a:pt x="642620" y="1063193"/>
                  </a:lnTo>
                  <a:lnTo>
                    <a:pt x="414439" y="1063193"/>
                  </a:lnTo>
                  <a:lnTo>
                    <a:pt x="411492" y="1066126"/>
                  </a:lnTo>
                  <a:lnTo>
                    <a:pt x="411492" y="1073378"/>
                  </a:lnTo>
                  <a:lnTo>
                    <a:pt x="414439" y="1076337"/>
                  </a:lnTo>
                  <a:lnTo>
                    <a:pt x="639000" y="1076337"/>
                  </a:lnTo>
                  <a:lnTo>
                    <a:pt x="642620" y="1076337"/>
                  </a:lnTo>
                  <a:lnTo>
                    <a:pt x="645579" y="1073378"/>
                  </a:lnTo>
                  <a:lnTo>
                    <a:pt x="645579" y="1066126"/>
                  </a:lnTo>
                  <a:close/>
                </a:path>
                <a:path w="1600200" h="1356360">
                  <a:moveTo>
                    <a:pt x="645579" y="713905"/>
                  </a:moveTo>
                  <a:lnTo>
                    <a:pt x="642620" y="710984"/>
                  </a:lnTo>
                  <a:lnTo>
                    <a:pt x="157581" y="710984"/>
                  </a:lnTo>
                  <a:lnTo>
                    <a:pt x="154635" y="713905"/>
                  </a:lnTo>
                  <a:lnTo>
                    <a:pt x="154635" y="721144"/>
                  </a:lnTo>
                  <a:lnTo>
                    <a:pt x="157581" y="724103"/>
                  </a:lnTo>
                  <a:lnTo>
                    <a:pt x="639000" y="724103"/>
                  </a:lnTo>
                  <a:lnTo>
                    <a:pt x="642620" y="724103"/>
                  </a:lnTo>
                  <a:lnTo>
                    <a:pt x="645579" y="721144"/>
                  </a:lnTo>
                  <a:lnTo>
                    <a:pt x="645579" y="713905"/>
                  </a:lnTo>
                  <a:close/>
                </a:path>
                <a:path w="1600200" h="1356360">
                  <a:moveTo>
                    <a:pt x="645579" y="618731"/>
                  </a:moveTo>
                  <a:lnTo>
                    <a:pt x="642620" y="615784"/>
                  </a:lnTo>
                  <a:lnTo>
                    <a:pt x="552754" y="615784"/>
                  </a:lnTo>
                  <a:lnTo>
                    <a:pt x="549795" y="618731"/>
                  </a:lnTo>
                  <a:lnTo>
                    <a:pt x="549795" y="625983"/>
                  </a:lnTo>
                  <a:lnTo>
                    <a:pt x="552754" y="628929"/>
                  </a:lnTo>
                  <a:lnTo>
                    <a:pt x="639000" y="628929"/>
                  </a:lnTo>
                  <a:lnTo>
                    <a:pt x="642620" y="628929"/>
                  </a:lnTo>
                  <a:lnTo>
                    <a:pt x="645579" y="625983"/>
                  </a:lnTo>
                  <a:lnTo>
                    <a:pt x="645579" y="618731"/>
                  </a:lnTo>
                  <a:close/>
                </a:path>
                <a:path w="1600200" h="1356360">
                  <a:moveTo>
                    <a:pt x="645579" y="527126"/>
                  </a:moveTo>
                  <a:lnTo>
                    <a:pt x="642620" y="524192"/>
                  </a:lnTo>
                  <a:lnTo>
                    <a:pt x="414439" y="524192"/>
                  </a:lnTo>
                  <a:lnTo>
                    <a:pt x="411492" y="527126"/>
                  </a:lnTo>
                  <a:lnTo>
                    <a:pt x="411492" y="534365"/>
                  </a:lnTo>
                  <a:lnTo>
                    <a:pt x="414439" y="537337"/>
                  </a:lnTo>
                  <a:lnTo>
                    <a:pt x="639000" y="537337"/>
                  </a:lnTo>
                  <a:lnTo>
                    <a:pt x="642620" y="537337"/>
                  </a:lnTo>
                  <a:lnTo>
                    <a:pt x="645579" y="534365"/>
                  </a:lnTo>
                  <a:lnTo>
                    <a:pt x="645579" y="527126"/>
                  </a:lnTo>
                  <a:close/>
                </a:path>
                <a:path w="1600200" h="1356360">
                  <a:moveTo>
                    <a:pt x="652754" y="886472"/>
                  </a:moveTo>
                  <a:lnTo>
                    <a:pt x="649795" y="883589"/>
                  </a:lnTo>
                  <a:lnTo>
                    <a:pt x="462927" y="883589"/>
                  </a:lnTo>
                  <a:lnTo>
                    <a:pt x="460019" y="886472"/>
                  </a:lnTo>
                  <a:lnTo>
                    <a:pt x="460019" y="893749"/>
                  </a:lnTo>
                  <a:lnTo>
                    <a:pt x="462927" y="896683"/>
                  </a:lnTo>
                  <a:lnTo>
                    <a:pt x="646188" y="896683"/>
                  </a:lnTo>
                  <a:lnTo>
                    <a:pt x="649795" y="896683"/>
                  </a:lnTo>
                  <a:lnTo>
                    <a:pt x="652754" y="893749"/>
                  </a:lnTo>
                  <a:lnTo>
                    <a:pt x="652754" y="886472"/>
                  </a:lnTo>
                  <a:close/>
                </a:path>
                <a:path w="1600200" h="1356360">
                  <a:moveTo>
                    <a:pt x="652754" y="347510"/>
                  </a:moveTo>
                  <a:lnTo>
                    <a:pt x="649795" y="344551"/>
                  </a:lnTo>
                  <a:lnTo>
                    <a:pt x="462927" y="344551"/>
                  </a:lnTo>
                  <a:lnTo>
                    <a:pt x="460019" y="347510"/>
                  </a:lnTo>
                  <a:lnTo>
                    <a:pt x="460019" y="354736"/>
                  </a:lnTo>
                  <a:lnTo>
                    <a:pt x="462927" y="357670"/>
                  </a:lnTo>
                  <a:lnTo>
                    <a:pt x="646188" y="357670"/>
                  </a:lnTo>
                  <a:lnTo>
                    <a:pt x="649795" y="357670"/>
                  </a:lnTo>
                  <a:lnTo>
                    <a:pt x="652754" y="354736"/>
                  </a:lnTo>
                  <a:lnTo>
                    <a:pt x="652754" y="347510"/>
                  </a:lnTo>
                  <a:close/>
                </a:path>
                <a:path w="1600200" h="1356360">
                  <a:moveTo>
                    <a:pt x="653834" y="1247241"/>
                  </a:moveTo>
                  <a:lnTo>
                    <a:pt x="650875" y="1244307"/>
                  </a:lnTo>
                  <a:lnTo>
                    <a:pt x="463994" y="1244307"/>
                  </a:lnTo>
                  <a:lnTo>
                    <a:pt x="461060" y="1247241"/>
                  </a:lnTo>
                  <a:lnTo>
                    <a:pt x="461060" y="1254493"/>
                  </a:lnTo>
                  <a:lnTo>
                    <a:pt x="463994" y="1257452"/>
                  </a:lnTo>
                  <a:lnTo>
                    <a:pt x="647255" y="1257452"/>
                  </a:lnTo>
                  <a:lnTo>
                    <a:pt x="650875" y="1257452"/>
                  </a:lnTo>
                  <a:lnTo>
                    <a:pt x="653834" y="1254493"/>
                  </a:lnTo>
                  <a:lnTo>
                    <a:pt x="653834" y="1247241"/>
                  </a:lnTo>
                  <a:close/>
                </a:path>
                <a:path w="1600200" h="1356360">
                  <a:moveTo>
                    <a:pt x="1050061" y="730250"/>
                  </a:moveTo>
                  <a:lnTo>
                    <a:pt x="1047127" y="727354"/>
                  </a:lnTo>
                  <a:lnTo>
                    <a:pt x="960869" y="727354"/>
                  </a:lnTo>
                  <a:lnTo>
                    <a:pt x="957287" y="727354"/>
                  </a:lnTo>
                  <a:lnTo>
                    <a:pt x="954328" y="730250"/>
                  </a:lnTo>
                  <a:lnTo>
                    <a:pt x="954328" y="737514"/>
                  </a:lnTo>
                  <a:lnTo>
                    <a:pt x="957287" y="740448"/>
                  </a:lnTo>
                  <a:lnTo>
                    <a:pt x="1047127" y="740448"/>
                  </a:lnTo>
                  <a:lnTo>
                    <a:pt x="1050061" y="737514"/>
                  </a:lnTo>
                  <a:lnTo>
                    <a:pt x="1050061" y="730250"/>
                  </a:lnTo>
                  <a:close/>
                </a:path>
                <a:path w="1600200" h="1356360">
                  <a:moveTo>
                    <a:pt x="1074102" y="187960"/>
                  </a:moveTo>
                  <a:lnTo>
                    <a:pt x="1071181" y="185026"/>
                  </a:lnTo>
                  <a:lnTo>
                    <a:pt x="1011885" y="185026"/>
                  </a:lnTo>
                  <a:lnTo>
                    <a:pt x="1008265" y="185026"/>
                  </a:lnTo>
                  <a:lnTo>
                    <a:pt x="1005332" y="187960"/>
                  </a:lnTo>
                  <a:lnTo>
                    <a:pt x="1005332" y="195237"/>
                  </a:lnTo>
                  <a:lnTo>
                    <a:pt x="1008265" y="198158"/>
                  </a:lnTo>
                  <a:lnTo>
                    <a:pt x="1071181" y="198158"/>
                  </a:lnTo>
                  <a:lnTo>
                    <a:pt x="1074102" y="195237"/>
                  </a:lnTo>
                  <a:lnTo>
                    <a:pt x="1074102" y="187960"/>
                  </a:lnTo>
                  <a:close/>
                </a:path>
                <a:path w="1600200" h="1356360">
                  <a:moveTo>
                    <a:pt x="1075194" y="1087729"/>
                  </a:moveTo>
                  <a:lnTo>
                    <a:pt x="1072273" y="1084783"/>
                  </a:lnTo>
                  <a:lnTo>
                    <a:pt x="1012952" y="1084783"/>
                  </a:lnTo>
                  <a:lnTo>
                    <a:pt x="1009357" y="1084783"/>
                  </a:lnTo>
                  <a:lnTo>
                    <a:pt x="1006398" y="1087729"/>
                  </a:lnTo>
                  <a:lnTo>
                    <a:pt x="1006398" y="1094981"/>
                  </a:lnTo>
                  <a:lnTo>
                    <a:pt x="1009357" y="1097927"/>
                  </a:lnTo>
                  <a:lnTo>
                    <a:pt x="1072273" y="1097927"/>
                  </a:lnTo>
                  <a:lnTo>
                    <a:pt x="1075194" y="1094981"/>
                  </a:lnTo>
                  <a:lnTo>
                    <a:pt x="1075194" y="1087729"/>
                  </a:lnTo>
                  <a:close/>
                </a:path>
                <a:path w="1600200" h="1356360">
                  <a:moveTo>
                    <a:pt x="1138796" y="101739"/>
                  </a:moveTo>
                  <a:lnTo>
                    <a:pt x="1135837" y="98844"/>
                  </a:lnTo>
                  <a:lnTo>
                    <a:pt x="952639" y="98844"/>
                  </a:lnTo>
                  <a:lnTo>
                    <a:pt x="949007" y="98844"/>
                  </a:lnTo>
                  <a:lnTo>
                    <a:pt x="946048" y="101739"/>
                  </a:lnTo>
                  <a:lnTo>
                    <a:pt x="946048" y="109004"/>
                  </a:lnTo>
                  <a:lnTo>
                    <a:pt x="949007" y="111937"/>
                  </a:lnTo>
                  <a:lnTo>
                    <a:pt x="1135837" y="111937"/>
                  </a:lnTo>
                  <a:lnTo>
                    <a:pt x="1138796" y="109004"/>
                  </a:lnTo>
                  <a:lnTo>
                    <a:pt x="1138796" y="101739"/>
                  </a:lnTo>
                  <a:close/>
                </a:path>
                <a:path w="1600200" h="1356360">
                  <a:moveTo>
                    <a:pt x="1139888" y="1001522"/>
                  </a:moveTo>
                  <a:lnTo>
                    <a:pt x="1136929" y="998575"/>
                  </a:lnTo>
                  <a:lnTo>
                    <a:pt x="953681" y="998575"/>
                  </a:lnTo>
                  <a:lnTo>
                    <a:pt x="950048" y="998575"/>
                  </a:lnTo>
                  <a:lnTo>
                    <a:pt x="947089" y="1001522"/>
                  </a:lnTo>
                  <a:lnTo>
                    <a:pt x="947089" y="1008773"/>
                  </a:lnTo>
                  <a:lnTo>
                    <a:pt x="950048" y="1011720"/>
                  </a:lnTo>
                  <a:lnTo>
                    <a:pt x="1136929" y="1011720"/>
                  </a:lnTo>
                  <a:lnTo>
                    <a:pt x="1139888" y="1008773"/>
                  </a:lnTo>
                  <a:lnTo>
                    <a:pt x="1139888" y="1001522"/>
                  </a:lnTo>
                  <a:close/>
                </a:path>
                <a:path w="1600200" h="1356360">
                  <a:moveTo>
                    <a:pt x="1139888" y="462508"/>
                  </a:moveTo>
                  <a:lnTo>
                    <a:pt x="1136929" y="459562"/>
                  </a:lnTo>
                  <a:lnTo>
                    <a:pt x="953681" y="459562"/>
                  </a:lnTo>
                  <a:lnTo>
                    <a:pt x="950048" y="459562"/>
                  </a:lnTo>
                  <a:lnTo>
                    <a:pt x="947089" y="462508"/>
                  </a:lnTo>
                  <a:lnTo>
                    <a:pt x="947089" y="469773"/>
                  </a:lnTo>
                  <a:lnTo>
                    <a:pt x="950048" y="472694"/>
                  </a:lnTo>
                  <a:lnTo>
                    <a:pt x="1136929" y="472694"/>
                  </a:lnTo>
                  <a:lnTo>
                    <a:pt x="1139888" y="469773"/>
                  </a:lnTo>
                  <a:lnTo>
                    <a:pt x="1139888" y="462508"/>
                  </a:lnTo>
                  <a:close/>
                </a:path>
                <a:path w="1600200" h="1356360">
                  <a:moveTo>
                    <a:pt x="1188389" y="821855"/>
                  </a:moveTo>
                  <a:lnTo>
                    <a:pt x="1185456" y="818934"/>
                  </a:lnTo>
                  <a:lnTo>
                    <a:pt x="960869" y="818934"/>
                  </a:lnTo>
                  <a:lnTo>
                    <a:pt x="957287" y="818934"/>
                  </a:lnTo>
                  <a:lnTo>
                    <a:pt x="954328" y="821855"/>
                  </a:lnTo>
                  <a:lnTo>
                    <a:pt x="954328" y="829144"/>
                  </a:lnTo>
                  <a:lnTo>
                    <a:pt x="957287" y="832065"/>
                  </a:lnTo>
                  <a:lnTo>
                    <a:pt x="1185456" y="832065"/>
                  </a:lnTo>
                  <a:lnTo>
                    <a:pt x="1188389" y="829144"/>
                  </a:lnTo>
                  <a:lnTo>
                    <a:pt x="1188389" y="821855"/>
                  </a:lnTo>
                  <a:close/>
                </a:path>
                <a:path w="1600200" h="1356360">
                  <a:moveTo>
                    <a:pt x="1188389" y="282854"/>
                  </a:moveTo>
                  <a:lnTo>
                    <a:pt x="1185456" y="279920"/>
                  </a:lnTo>
                  <a:lnTo>
                    <a:pt x="960869" y="279920"/>
                  </a:lnTo>
                  <a:lnTo>
                    <a:pt x="957287" y="279920"/>
                  </a:lnTo>
                  <a:lnTo>
                    <a:pt x="954328" y="282854"/>
                  </a:lnTo>
                  <a:lnTo>
                    <a:pt x="954328" y="290106"/>
                  </a:lnTo>
                  <a:lnTo>
                    <a:pt x="957287" y="293065"/>
                  </a:lnTo>
                  <a:lnTo>
                    <a:pt x="1185456" y="293065"/>
                  </a:lnTo>
                  <a:lnTo>
                    <a:pt x="1188389" y="290106"/>
                  </a:lnTo>
                  <a:lnTo>
                    <a:pt x="1188389" y="282854"/>
                  </a:lnTo>
                  <a:close/>
                </a:path>
                <a:path w="1600200" h="1356360">
                  <a:moveTo>
                    <a:pt x="1197356" y="545287"/>
                  </a:moveTo>
                  <a:lnTo>
                    <a:pt x="1194409" y="542328"/>
                  </a:lnTo>
                  <a:lnTo>
                    <a:pt x="1133284" y="542328"/>
                  </a:lnTo>
                  <a:lnTo>
                    <a:pt x="1129677" y="542328"/>
                  </a:lnTo>
                  <a:lnTo>
                    <a:pt x="1126744" y="545287"/>
                  </a:lnTo>
                  <a:lnTo>
                    <a:pt x="1126744" y="552513"/>
                  </a:lnTo>
                  <a:lnTo>
                    <a:pt x="1129677" y="555447"/>
                  </a:lnTo>
                  <a:lnTo>
                    <a:pt x="1194409" y="555447"/>
                  </a:lnTo>
                  <a:lnTo>
                    <a:pt x="1197356" y="552513"/>
                  </a:lnTo>
                  <a:lnTo>
                    <a:pt x="1197356" y="545287"/>
                  </a:lnTo>
                  <a:close/>
                </a:path>
                <a:path w="1600200" h="1356360">
                  <a:moveTo>
                    <a:pt x="1401025" y="187960"/>
                  </a:moveTo>
                  <a:lnTo>
                    <a:pt x="1398117" y="185026"/>
                  </a:lnTo>
                  <a:lnTo>
                    <a:pt x="1103490" y="185026"/>
                  </a:lnTo>
                  <a:lnTo>
                    <a:pt x="1099883" y="185026"/>
                  </a:lnTo>
                  <a:lnTo>
                    <a:pt x="1096924" y="187960"/>
                  </a:lnTo>
                  <a:lnTo>
                    <a:pt x="1096924" y="195237"/>
                  </a:lnTo>
                  <a:lnTo>
                    <a:pt x="1099883" y="198158"/>
                  </a:lnTo>
                  <a:lnTo>
                    <a:pt x="1398117" y="198158"/>
                  </a:lnTo>
                  <a:lnTo>
                    <a:pt x="1401025" y="195237"/>
                  </a:lnTo>
                  <a:lnTo>
                    <a:pt x="1401025" y="187960"/>
                  </a:lnTo>
                  <a:close/>
                </a:path>
                <a:path w="1600200" h="1356360">
                  <a:moveTo>
                    <a:pt x="1402118" y="1087729"/>
                  </a:moveTo>
                  <a:lnTo>
                    <a:pt x="1399197" y="1084783"/>
                  </a:lnTo>
                  <a:lnTo>
                    <a:pt x="1104531" y="1084783"/>
                  </a:lnTo>
                  <a:lnTo>
                    <a:pt x="1100950" y="1084783"/>
                  </a:lnTo>
                  <a:lnTo>
                    <a:pt x="1097991" y="1087729"/>
                  </a:lnTo>
                  <a:lnTo>
                    <a:pt x="1097991" y="1094981"/>
                  </a:lnTo>
                  <a:lnTo>
                    <a:pt x="1100950" y="1097927"/>
                  </a:lnTo>
                  <a:lnTo>
                    <a:pt x="1399197" y="1097927"/>
                  </a:lnTo>
                  <a:lnTo>
                    <a:pt x="1402118" y="1094981"/>
                  </a:lnTo>
                  <a:lnTo>
                    <a:pt x="1402118" y="1087729"/>
                  </a:lnTo>
                  <a:close/>
                </a:path>
                <a:path w="1600200" h="1356360">
                  <a:moveTo>
                    <a:pt x="1415453" y="2959"/>
                  </a:moveTo>
                  <a:lnTo>
                    <a:pt x="1412494" y="0"/>
                  </a:lnTo>
                  <a:lnTo>
                    <a:pt x="1001102" y="0"/>
                  </a:lnTo>
                  <a:lnTo>
                    <a:pt x="997470" y="0"/>
                  </a:lnTo>
                  <a:lnTo>
                    <a:pt x="994549" y="2959"/>
                  </a:lnTo>
                  <a:lnTo>
                    <a:pt x="994549" y="10210"/>
                  </a:lnTo>
                  <a:lnTo>
                    <a:pt x="997470" y="13119"/>
                  </a:lnTo>
                  <a:lnTo>
                    <a:pt x="1412494" y="13119"/>
                  </a:lnTo>
                  <a:lnTo>
                    <a:pt x="1415453" y="10210"/>
                  </a:lnTo>
                  <a:lnTo>
                    <a:pt x="1415453" y="2959"/>
                  </a:lnTo>
                  <a:close/>
                </a:path>
                <a:path w="1600200" h="1356360">
                  <a:moveTo>
                    <a:pt x="1416494" y="902703"/>
                  </a:moveTo>
                  <a:lnTo>
                    <a:pt x="1413560" y="899744"/>
                  </a:lnTo>
                  <a:lnTo>
                    <a:pt x="1002195" y="899744"/>
                  </a:lnTo>
                  <a:lnTo>
                    <a:pt x="998562" y="899744"/>
                  </a:lnTo>
                  <a:lnTo>
                    <a:pt x="995603" y="902703"/>
                  </a:lnTo>
                  <a:lnTo>
                    <a:pt x="995603" y="909967"/>
                  </a:lnTo>
                  <a:lnTo>
                    <a:pt x="998562" y="912914"/>
                  </a:lnTo>
                  <a:lnTo>
                    <a:pt x="1413560" y="912914"/>
                  </a:lnTo>
                  <a:lnTo>
                    <a:pt x="1416494" y="909967"/>
                  </a:lnTo>
                  <a:lnTo>
                    <a:pt x="1416494" y="902703"/>
                  </a:lnTo>
                  <a:close/>
                </a:path>
                <a:path w="1600200" h="1356360">
                  <a:moveTo>
                    <a:pt x="1416494" y="363715"/>
                  </a:moveTo>
                  <a:lnTo>
                    <a:pt x="1413560" y="360768"/>
                  </a:lnTo>
                  <a:lnTo>
                    <a:pt x="1002195" y="360768"/>
                  </a:lnTo>
                  <a:lnTo>
                    <a:pt x="998562" y="360768"/>
                  </a:lnTo>
                  <a:lnTo>
                    <a:pt x="995603" y="363715"/>
                  </a:lnTo>
                  <a:lnTo>
                    <a:pt x="995603" y="370928"/>
                  </a:lnTo>
                  <a:lnTo>
                    <a:pt x="998562" y="373875"/>
                  </a:lnTo>
                  <a:lnTo>
                    <a:pt x="1413560" y="373875"/>
                  </a:lnTo>
                  <a:lnTo>
                    <a:pt x="1416494" y="370928"/>
                  </a:lnTo>
                  <a:lnTo>
                    <a:pt x="1416494" y="363715"/>
                  </a:lnTo>
                  <a:close/>
                </a:path>
                <a:path w="1600200" h="1356360">
                  <a:moveTo>
                    <a:pt x="1445247" y="635088"/>
                  </a:moveTo>
                  <a:lnTo>
                    <a:pt x="1442313" y="632155"/>
                  </a:lnTo>
                  <a:lnTo>
                    <a:pt x="960869" y="632155"/>
                  </a:lnTo>
                  <a:lnTo>
                    <a:pt x="957287" y="632155"/>
                  </a:lnTo>
                  <a:lnTo>
                    <a:pt x="954328" y="635088"/>
                  </a:lnTo>
                  <a:lnTo>
                    <a:pt x="954328" y="642315"/>
                  </a:lnTo>
                  <a:lnTo>
                    <a:pt x="957287" y="645248"/>
                  </a:lnTo>
                  <a:lnTo>
                    <a:pt x="1442313" y="645248"/>
                  </a:lnTo>
                  <a:lnTo>
                    <a:pt x="1445247" y="642315"/>
                  </a:lnTo>
                  <a:lnTo>
                    <a:pt x="1445247" y="635088"/>
                  </a:lnTo>
                  <a:close/>
                </a:path>
                <a:path w="1600200" h="1356360">
                  <a:moveTo>
                    <a:pt x="1500047" y="821855"/>
                  </a:moveTo>
                  <a:lnTo>
                    <a:pt x="1497152" y="818934"/>
                  </a:lnTo>
                  <a:lnTo>
                    <a:pt x="1230299" y="818934"/>
                  </a:lnTo>
                  <a:lnTo>
                    <a:pt x="1226667" y="818934"/>
                  </a:lnTo>
                  <a:lnTo>
                    <a:pt x="1223746" y="821855"/>
                  </a:lnTo>
                  <a:lnTo>
                    <a:pt x="1223746" y="829144"/>
                  </a:lnTo>
                  <a:lnTo>
                    <a:pt x="1226667" y="832065"/>
                  </a:lnTo>
                  <a:lnTo>
                    <a:pt x="1497152" y="832065"/>
                  </a:lnTo>
                  <a:lnTo>
                    <a:pt x="1500047" y="829144"/>
                  </a:lnTo>
                  <a:lnTo>
                    <a:pt x="1500047" y="821855"/>
                  </a:lnTo>
                  <a:close/>
                </a:path>
                <a:path w="1600200" h="1356360">
                  <a:moveTo>
                    <a:pt x="1500047" y="282854"/>
                  </a:moveTo>
                  <a:lnTo>
                    <a:pt x="1497152" y="279920"/>
                  </a:lnTo>
                  <a:lnTo>
                    <a:pt x="1230299" y="279920"/>
                  </a:lnTo>
                  <a:lnTo>
                    <a:pt x="1226667" y="279920"/>
                  </a:lnTo>
                  <a:lnTo>
                    <a:pt x="1223746" y="282854"/>
                  </a:lnTo>
                  <a:lnTo>
                    <a:pt x="1223746" y="290106"/>
                  </a:lnTo>
                  <a:lnTo>
                    <a:pt x="1226667" y="293065"/>
                  </a:lnTo>
                  <a:lnTo>
                    <a:pt x="1497152" y="293065"/>
                  </a:lnTo>
                  <a:lnTo>
                    <a:pt x="1500047" y="290106"/>
                  </a:lnTo>
                  <a:lnTo>
                    <a:pt x="1500047" y="282854"/>
                  </a:lnTo>
                  <a:close/>
                </a:path>
                <a:path w="1600200" h="1356360">
                  <a:moveTo>
                    <a:pt x="1521485" y="101739"/>
                  </a:moveTo>
                  <a:lnTo>
                    <a:pt x="1518539" y="98844"/>
                  </a:lnTo>
                  <a:lnTo>
                    <a:pt x="1173556" y="98844"/>
                  </a:lnTo>
                  <a:lnTo>
                    <a:pt x="1169924" y="98844"/>
                  </a:lnTo>
                  <a:lnTo>
                    <a:pt x="1166990" y="101739"/>
                  </a:lnTo>
                  <a:lnTo>
                    <a:pt x="1166990" y="109004"/>
                  </a:lnTo>
                  <a:lnTo>
                    <a:pt x="1169924" y="111937"/>
                  </a:lnTo>
                  <a:lnTo>
                    <a:pt x="1518539" y="111937"/>
                  </a:lnTo>
                  <a:lnTo>
                    <a:pt x="1521485" y="109004"/>
                  </a:lnTo>
                  <a:lnTo>
                    <a:pt x="1521485" y="101739"/>
                  </a:lnTo>
                  <a:close/>
                </a:path>
                <a:path w="1600200" h="1356360">
                  <a:moveTo>
                    <a:pt x="1522564" y="1001522"/>
                  </a:moveTo>
                  <a:lnTo>
                    <a:pt x="1519618" y="998575"/>
                  </a:lnTo>
                  <a:lnTo>
                    <a:pt x="1174635" y="998575"/>
                  </a:lnTo>
                  <a:lnTo>
                    <a:pt x="1170978" y="998575"/>
                  </a:lnTo>
                  <a:lnTo>
                    <a:pt x="1168057" y="1001522"/>
                  </a:lnTo>
                  <a:lnTo>
                    <a:pt x="1168057" y="1008773"/>
                  </a:lnTo>
                  <a:lnTo>
                    <a:pt x="1170978" y="1011720"/>
                  </a:lnTo>
                  <a:lnTo>
                    <a:pt x="1519618" y="1011720"/>
                  </a:lnTo>
                  <a:lnTo>
                    <a:pt x="1522564" y="1008773"/>
                  </a:lnTo>
                  <a:lnTo>
                    <a:pt x="1522564" y="1001522"/>
                  </a:lnTo>
                  <a:close/>
                </a:path>
                <a:path w="1600200" h="1356360">
                  <a:moveTo>
                    <a:pt x="1522564" y="462508"/>
                  </a:moveTo>
                  <a:lnTo>
                    <a:pt x="1519618" y="459562"/>
                  </a:lnTo>
                  <a:lnTo>
                    <a:pt x="1174635" y="459562"/>
                  </a:lnTo>
                  <a:lnTo>
                    <a:pt x="1170978" y="459562"/>
                  </a:lnTo>
                  <a:lnTo>
                    <a:pt x="1168057" y="462508"/>
                  </a:lnTo>
                  <a:lnTo>
                    <a:pt x="1168057" y="469773"/>
                  </a:lnTo>
                  <a:lnTo>
                    <a:pt x="1170978" y="472694"/>
                  </a:lnTo>
                  <a:lnTo>
                    <a:pt x="1519618" y="472694"/>
                  </a:lnTo>
                  <a:lnTo>
                    <a:pt x="1522564" y="469773"/>
                  </a:lnTo>
                  <a:lnTo>
                    <a:pt x="1522564" y="462508"/>
                  </a:lnTo>
                  <a:close/>
                </a:path>
                <a:path w="1600200" h="1356360">
                  <a:moveTo>
                    <a:pt x="1543977" y="2959"/>
                  </a:moveTo>
                  <a:lnTo>
                    <a:pt x="1541056" y="0"/>
                  </a:lnTo>
                  <a:lnTo>
                    <a:pt x="1447482" y="0"/>
                  </a:lnTo>
                  <a:lnTo>
                    <a:pt x="1443863" y="0"/>
                  </a:lnTo>
                  <a:lnTo>
                    <a:pt x="1440903" y="2959"/>
                  </a:lnTo>
                  <a:lnTo>
                    <a:pt x="1440903" y="10210"/>
                  </a:lnTo>
                  <a:lnTo>
                    <a:pt x="1443863" y="13119"/>
                  </a:lnTo>
                  <a:lnTo>
                    <a:pt x="1541056" y="13119"/>
                  </a:lnTo>
                  <a:lnTo>
                    <a:pt x="1543977" y="10210"/>
                  </a:lnTo>
                  <a:lnTo>
                    <a:pt x="1543977" y="2959"/>
                  </a:lnTo>
                  <a:close/>
                </a:path>
                <a:path w="1600200" h="1356360">
                  <a:moveTo>
                    <a:pt x="1545043" y="902703"/>
                  </a:moveTo>
                  <a:lnTo>
                    <a:pt x="1542110" y="899744"/>
                  </a:lnTo>
                  <a:lnTo>
                    <a:pt x="1448549" y="899744"/>
                  </a:lnTo>
                  <a:lnTo>
                    <a:pt x="1444929" y="899744"/>
                  </a:lnTo>
                  <a:lnTo>
                    <a:pt x="1441958" y="902703"/>
                  </a:lnTo>
                  <a:lnTo>
                    <a:pt x="1441958" y="909967"/>
                  </a:lnTo>
                  <a:lnTo>
                    <a:pt x="1444929" y="912914"/>
                  </a:lnTo>
                  <a:lnTo>
                    <a:pt x="1542110" y="912914"/>
                  </a:lnTo>
                  <a:lnTo>
                    <a:pt x="1545043" y="909967"/>
                  </a:lnTo>
                  <a:lnTo>
                    <a:pt x="1545043" y="902703"/>
                  </a:lnTo>
                  <a:close/>
                </a:path>
                <a:path w="1600200" h="1356360">
                  <a:moveTo>
                    <a:pt x="1545043" y="363715"/>
                  </a:moveTo>
                  <a:lnTo>
                    <a:pt x="1542110" y="360768"/>
                  </a:lnTo>
                  <a:lnTo>
                    <a:pt x="1448549" y="360768"/>
                  </a:lnTo>
                  <a:lnTo>
                    <a:pt x="1444929" y="360768"/>
                  </a:lnTo>
                  <a:lnTo>
                    <a:pt x="1441958" y="363715"/>
                  </a:lnTo>
                  <a:lnTo>
                    <a:pt x="1441958" y="370928"/>
                  </a:lnTo>
                  <a:lnTo>
                    <a:pt x="1444929" y="373875"/>
                  </a:lnTo>
                  <a:lnTo>
                    <a:pt x="1542110" y="373875"/>
                  </a:lnTo>
                  <a:lnTo>
                    <a:pt x="1545043" y="370928"/>
                  </a:lnTo>
                  <a:lnTo>
                    <a:pt x="1545043" y="363715"/>
                  </a:lnTo>
                  <a:close/>
                </a:path>
                <a:path w="1600200" h="1356360">
                  <a:moveTo>
                    <a:pt x="1598803" y="187960"/>
                  </a:moveTo>
                  <a:lnTo>
                    <a:pt x="1595843" y="185026"/>
                  </a:lnTo>
                  <a:lnTo>
                    <a:pt x="1437640" y="185026"/>
                  </a:lnTo>
                  <a:lnTo>
                    <a:pt x="1433995" y="185026"/>
                  </a:lnTo>
                  <a:lnTo>
                    <a:pt x="1431010" y="187960"/>
                  </a:lnTo>
                  <a:lnTo>
                    <a:pt x="1431010" y="195237"/>
                  </a:lnTo>
                  <a:lnTo>
                    <a:pt x="1433995" y="198158"/>
                  </a:lnTo>
                  <a:lnTo>
                    <a:pt x="1595843" y="198158"/>
                  </a:lnTo>
                  <a:lnTo>
                    <a:pt x="1598803" y="195237"/>
                  </a:lnTo>
                  <a:lnTo>
                    <a:pt x="1598803" y="187960"/>
                  </a:lnTo>
                  <a:close/>
                </a:path>
                <a:path w="1600200" h="1356360">
                  <a:moveTo>
                    <a:pt x="1598803" y="101739"/>
                  </a:moveTo>
                  <a:lnTo>
                    <a:pt x="1595843" y="98844"/>
                  </a:lnTo>
                  <a:lnTo>
                    <a:pt x="1558048" y="98844"/>
                  </a:lnTo>
                  <a:lnTo>
                    <a:pt x="1554391" y="98844"/>
                  </a:lnTo>
                  <a:lnTo>
                    <a:pt x="1551470" y="101739"/>
                  </a:lnTo>
                  <a:lnTo>
                    <a:pt x="1551470" y="109004"/>
                  </a:lnTo>
                  <a:lnTo>
                    <a:pt x="1554391" y="111937"/>
                  </a:lnTo>
                  <a:lnTo>
                    <a:pt x="1595843" y="111937"/>
                  </a:lnTo>
                  <a:lnTo>
                    <a:pt x="1598803" y="109004"/>
                  </a:lnTo>
                  <a:lnTo>
                    <a:pt x="1598803" y="101739"/>
                  </a:lnTo>
                  <a:close/>
                </a:path>
                <a:path w="1600200" h="1356360">
                  <a:moveTo>
                    <a:pt x="1599895" y="1087729"/>
                  </a:moveTo>
                  <a:lnTo>
                    <a:pt x="1596961" y="1084783"/>
                  </a:lnTo>
                  <a:lnTo>
                    <a:pt x="1438681" y="1084783"/>
                  </a:lnTo>
                  <a:lnTo>
                    <a:pt x="1435061" y="1084783"/>
                  </a:lnTo>
                  <a:lnTo>
                    <a:pt x="1432102" y="1087729"/>
                  </a:lnTo>
                  <a:lnTo>
                    <a:pt x="1432102" y="1094981"/>
                  </a:lnTo>
                  <a:lnTo>
                    <a:pt x="1435061" y="1097927"/>
                  </a:lnTo>
                  <a:lnTo>
                    <a:pt x="1596961" y="1097927"/>
                  </a:lnTo>
                  <a:lnTo>
                    <a:pt x="1599895" y="1094981"/>
                  </a:lnTo>
                  <a:lnTo>
                    <a:pt x="1599895" y="1087729"/>
                  </a:lnTo>
                  <a:close/>
                </a:path>
                <a:path w="1600200" h="1356360">
                  <a:moveTo>
                    <a:pt x="1599895" y="1001522"/>
                  </a:moveTo>
                  <a:lnTo>
                    <a:pt x="1596961" y="998575"/>
                  </a:lnTo>
                  <a:lnTo>
                    <a:pt x="1559115" y="998575"/>
                  </a:lnTo>
                  <a:lnTo>
                    <a:pt x="1555457" y="998575"/>
                  </a:lnTo>
                  <a:lnTo>
                    <a:pt x="1552536" y="1001522"/>
                  </a:lnTo>
                  <a:lnTo>
                    <a:pt x="1552536" y="1008773"/>
                  </a:lnTo>
                  <a:lnTo>
                    <a:pt x="1555457" y="1011720"/>
                  </a:lnTo>
                  <a:lnTo>
                    <a:pt x="1596961" y="1011720"/>
                  </a:lnTo>
                  <a:lnTo>
                    <a:pt x="1599895" y="1008773"/>
                  </a:lnTo>
                  <a:lnTo>
                    <a:pt x="1599895" y="1001522"/>
                  </a:lnTo>
                  <a:close/>
                </a:path>
                <a:path w="1600200" h="1356360">
                  <a:moveTo>
                    <a:pt x="1599895" y="821855"/>
                  </a:moveTo>
                  <a:lnTo>
                    <a:pt x="1596961" y="818934"/>
                  </a:lnTo>
                  <a:lnTo>
                    <a:pt x="1527708" y="818934"/>
                  </a:lnTo>
                  <a:lnTo>
                    <a:pt x="1524076" y="818934"/>
                  </a:lnTo>
                  <a:lnTo>
                    <a:pt x="1521142" y="821855"/>
                  </a:lnTo>
                  <a:lnTo>
                    <a:pt x="1521142" y="829144"/>
                  </a:lnTo>
                  <a:lnTo>
                    <a:pt x="1524076" y="832065"/>
                  </a:lnTo>
                  <a:lnTo>
                    <a:pt x="1596961" y="832065"/>
                  </a:lnTo>
                  <a:lnTo>
                    <a:pt x="1599895" y="829144"/>
                  </a:lnTo>
                  <a:lnTo>
                    <a:pt x="1599895" y="821855"/>
                  </a:lnTo>
                  <a:close/>
                </a:path>
                <a:path w="1600200" h="1356360">
                  <a:moveTo>
                    <a:pt x="1599895" y="730250"/>
                  </a:moveTo>
                  <a:lnTo>
                    <a:pt x="1596961" y="727354"/>
                  </a:lnTo>
                  <a:lnTo>
                    <a:pt x="1083005" y="727354"/>
                  </a:lnTo>
                  <a:lnTo>
                    <a:pt x="1079360" y="727354"/>
                  </a:lnTo>
                  <a:lnTo>
                    <a:pt x="1076464" y="730250"/>
                  </a:lnTo>
                  <a:lnTo>
                    <a:pt x="1076464" y="737514"/>
                  </a:lnTo>
                  <a:lnTo>
                    <a:pt x="1079360" y="740448"/>
                  </a:lnTo>
                  <a:lnTo>
                    <a:pt x="1596961" y="740448"/>
                  </a:lnTo>
                  <a:lnTo>
                    <a:pt x="1599895" y="737514"/>
                  </a:lnTo>
                  <a:lnTo>
                    <a:pt x="1599895" y="730250"/>
                  </a:lnTo>
                  <a:close/>
                </a:path>
                <a:path w="1600200" h="1356360">
                  <a:moveTo>
                    <a:pt x="1599895" y="635088"/>
                  </a:moveTo>
                  <a:lnTo>
                    <a:pt x="1596961" y="632155"/>
                  </a:lnTo>
                  <a:lnTo>
                    <a:pt x="1478178" y="632155"/>
                  </a:lnTo>
                  <a:lnTo>
                    <a:pt x="1474546" y="632155"/>
                  </a:lnTo>
                  <a:lnTo>
                    <a:pt x="1471612" y="635088"/>
                  </a:lnTo>
                  <a:lnTo>
                    <a:pt x="1471612" y="642315"/>
                  </a:lnTo>
                  <a:lnTo>
                    <a:pt x="1474546" y="645248"/>
                  </a:lnTo>
                  <a:lnTo>
                    <a:pt x="1596961" y="645248"/>
                  </a:lnTo>
                  <a:lnTo>
                    <a:pt x="1599895" y="642315"/>
                  </a:lnTo>
                  <a:lnTo>
                    <a:pt x="1599895" y="635088"/>
                  </a:lnTo>
                  <a:close/>
                </a:path>
                <a:path w="1600200" h="1356360">
                  <a:moveTo>
                    <a:pt x="1599895" y="545287"/>
                  </a:moveTo>
                  <a:lnTo>
                    <a:pt x="1596961" y="542328"/>
                  </a:lnTo>
                  <a:lnTo>
                    <a:pt x="1241082" y="542328"/>
                  </a:lnTo>
                  <a:lnTo>
                    <a:pt x="1237462" y="542328"/>
                  </a:lnTo>
                  <a:lnTo>
                    <a:pt x="1234516" y="545287"/>
                  </a:lnTo>
                  <a:lnTo>
                    <a:pt x="1234516" y="552513"/>
                  </a:lnTo>
                  <a:lnTo>
                    <a:pt x="1237462" y="555447"/>
                  </a:lnTo>
                  <a:lnTo>
                    <a:pt x="1596961" y="555447"/>
                  </a:lnTo>
                  <a:lnTo>
                    <a:pt x="1599895" y="552513"/>
                  </a:lnTo>
                  <a:lnTo>
                    <a:pt x="1599895" y="545287"/>
                  </a:lnTo>
                  <a:close/>
                </a:path>
                <a:path w="1600200" h="1356360">
                  <a:moveTo>
                    <a:pt x="1599895" y="462508"/>
                  </a:moveTo>
                  <a:lnTo>
                    <a:pt x="1596961" y="459562"/>
                  </a:lnTo>
                  <a:lnTo>
                    <a:pt x="1559115" y="459562"/>
                  </a:lnTo>
                  <a:lnTo>
                    <a:pt x="1555457" y="459562"/>
                  </a:lnTo>
                  <a:lnTo>
                    <a:pt x="1552536" y="462508"/>
                  </a:lnTo>
                  <a:lnTo>
                    <a:pt x="1552536" y="469773"/>
                  </a:lnTo>
                  <a:lnTo>
                    <a:pt x="1555457" y="472694"/>
                  </a:lnTo>
                  <a:lnTo>
                    <a:pt x="1596961" y="472694"/>
                  </a:lnTo>
                  <a:lnTo>
                    <a:pt x="1599895" y="469773"/>
                  </a:lnTo>
                  <a:lnTo>
                    <a:pt x="1599895" y="462508"/>
                  </a:lnTo>
                  <a:close/>
                </a:path>
                <a:path w="1600200" h="1356360">
                  <a:moveTo>
                    <a:pt x="1599895" y="282854"/>
                  </a:moveTo>
                  <a:lnTo>
                    <a:pt x="1596961" y="279920"/>
                  </a:lnTo>
                  <a:lnTo>
                    <a:pt x="1527708" y="279920"/>
                  </a:lnTo>
                  <a:lnTo>
                    <a:pt x="1524076" y="279920"/>
                  </a:lnTo>
                  <a:lnTo>
                    <a:pt x="1521142" y="282854"/>
                  </a:lnTo>
                  <a:lnTo>
                    <a:pt x="1521142" y="290106"/>
                  </a:lnTo>
                  <a:lnTo>
                    <a:pt x="1524076" y="293065"/>
                  </a:lnTo>
                  <a:lnTo>
                    <a:pt x="1596961" y="293065"/>
                  </a:lnTo>
                  <a:lnTo>
                    <a:pt x="1599895" y="290106"/>
                  </a:lnTo>
                  <a:lnTo>
                    <a:pt x="1599895" y="282854"/>
                  </a:lnTo>
                  <a:close/>
                </a:path>
              </a:pathLst>
            </a:custGeom>
            <a:solidFill>
              <a:srgbClr val="C7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20390" y="3557166"/>
            <a:ext cx="3173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Один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представитель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государственных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органов,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20366" y="4288932"/>
            <a:ext cx="5688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Один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представитель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общественных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молодежных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иных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организаций/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объединений, </a:t>
            </a:r>
            <a:r>
              <a:rPr sz="1200" spc="-24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осуществляющих реализацию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молодежной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политики.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8177" y="6122270"/>
            <a:ext cx="93002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Молодежный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совет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СВМДА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может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проводить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внеочередные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заседания</a:t>
            </a:r>
            <a:endParaRPr sz="1200" dirty="0">
              <a:latin typeface="Myriad Pro"/>
              <a:cs typeface="Myriad Pro"/>
            </a:endParaRPr>
          </a:p>
          <a:p>
            <a:pPr marL="635" algn="ctr">
              <a:lnSpc>
                <a:spcPct val="100000"/>
              </a:lnSpc>
            </a:pP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по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инициативе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любого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государства-члена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согласия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других</a:t>
            </a:r>
            <a:r>
              <a:rPr sz="1200" spc="1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участвующих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государств-членов.</a:t>
            </a:r>
            <a:endParaRPr sz="1200" dirty="0">
              <a:latin typeface="Myriad Pro"/>
              <a:cs typeface="Myriad Pro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Государство-член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направляет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запрос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Председателю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Молодежного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совета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СВМДА</a:t>
            </a:r>
            <a:endParaRPr sz="1200" dirty="0">
              <a:latin typeface="Myriad Pro"/>
              <a:cs typeface="Myriad Pro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предложением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повестки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дня,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сроков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места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проведения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заседания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не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позднее,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чем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за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30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дней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до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проведения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внеочередного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заседания.</a:t>
            </a:r>
            <a:endParaRPr sz="1200" dirty="0">
              <a:latin typeface="Myriad Pro"/>
              <a:cs typeface="Myriad Pro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60592"/>
            <a:ext cx="609600" cy="748059"/>
          </a:xfrm>
          <a:prstGeom prst="rect">
            <a:avLst/>
          </a:prstGeom>
        </p:spPr>
      </p:pic>
      <p:sp>
        <p:nvSpPr>
          <p:cNvPr id="29" name="object 4"/>
          <p:cNvSpPr txBox="1">
            <a:spLocks/>
          </p:cNvSpPr>
          <p:nvPr/>
        </p:nvSpPr>
        <p:spPr>
          <a:xfrm>
            <a:off x="1020465" y="606949"/>
            <a:ext cx="11741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ru-RU" sz="2400" b="1" kern="0" spc="5" dirty="0">
                <a:solidFill>
                  <a:srgbClr val="008DD2"/>
                </a:solidFill>
                <a:latin typeface="Myriad Pro" panose="020B0503030403020204" pitchFamily="34" charset="0"/>
              </a:rPr>
              <a:t>СВ</a:t>
            </a:r>
            <a:r>
              <a:rPr lang="ru-RU" sz="2400" b="1" kern="0" spc="10" dirty="0">
                <a:solidFill>
                  <a:srgbClr val="008DD2"/>
                </a:solidFill>
                <a:latin typeface="Myriad Pro" panose="020B0503030403020204" pitchFamily="34" charset="0"/>
              </a:rPr>
              <a:t>М</a:t>
            </a:r>
            <a:r>
              <a:rPr lang="ru-RU" sz="2400" b="1" kern="0" spc="25" dirty="0">
                <a:solidFill>
                  <a:srgbClr val="008DD2"/>
                </a:solidFill>
                <a:latin typeface="Myriad Pro" panose="020B0503030403020204" pitchFamily="34" charset="0"/>
              </a:rPr>
              <a:t>Д</a:t>
            </a:r>
            <a:r>
              <a:rPr lang="ru-RU" sz="2400" b="1" kern="0" spc="5" dirty="0">
                <a:solidFill>
                  <a:srgbClr val="008DD2"/>
                </a:solidFill>
                <a:latin typeface="Myriad Pro" panose="020B0503030403020204" pitchFamily="34" charset="0"/>
              </a:rPr>
              <a:t>А</a:t>
            </a:r>
          </a:p>
        </p:txBody>
      </p:sp>
      <p:sp>
        <p:nvSpPr>
          <p:cNvPr id="26" name="object 5"/>
          <p:cNvSpPr txBox="1"/>
          <p:nvPr/>
        </p:nvSpPr>
        <p:spPr>
          <a:xfrm>
            <a:off x="1023561" y="473449"/>
            <a:ext cx="20880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МОЛ</a:t>
            </a:r>
            <a:r>
              <a:rPr sz="1150" spc="-10" dirty="0">
                <a:solidFill>
                  <a:srgbClr val="9A9EA3"/>
                </a:solidFill>
                <a:latin typeface="Myriad Pro"/>
                <a:cs typeface="Myriad Pro"/>
              </a:rPr>
              <a:t>О</a:t>
            </a: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ДЕЖНЫЙ</a:t>
            </a:r>
            <a:r>
              <a:rPr sz="1150" spc="5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r>
              <a:rPr sz="1150" spc="-10" dirty="0">
                <a:solidFill>
                  <a:srgbClr val="9A9EA3"/>
                </a:solidFill>
                <a:latin typeface="Myriad Pro"/>
                <a:cs typeface="Myriad Pro"/>
              </a:rPr>
              <a:t>С</a:t>
            </a: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ОВЕ</a:t>
            </a:r>
            <a:r>
              <a:rPr sz="1150" spc="15" dirty="0">
                <a:solidFill>
                  <a:srgbClr val="9A9EA3"/>
                </a:solidFill>
                <a:latin typeface="Myriad Pro"/>
                <a:cs typeface="Myriad Pro"/>
              </a:rPr>
              <a:t>Т</a:t>
            </a:r>
            <a:endParaRPr sz="115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9795" y="1106833"/>
            <a:ext cx="10274935" cy="24130"/>
          </a:xfrm>
          <a:custGeom>
            <a:avLst/>
            <a:gdLst/>
            <a:ahLst/>
            <a:cxnLst/>
            <a:rect l="l" t="t" r="r" b="b"/>
            <a:pathLst>
              <a:path w="10274935" h="24130">
                <a:moveTo>
                  <a:pt x="10274522" y="0"/>
                </a:moveTo>
                <a:lnTo>
                  <a:pt x="0" y="0"/>
                </a:lnTo>
                <a:lnTo>
                  <a:pt x="0" y="24117"/>
                </a:lnTo>
                <a:lnTo>
                  <a:pt x="10274522" y="24117"/>
                </a:lnTo>
                <a:lnTo>
                  <a:pt x="10274522" y="0"/>
                </a:lnTo>
                <a:close/>
              </a:path>
            </a:pathLst>
          </a:custGeom>
          <a:solidFill>
            <a:srgbClr val="C6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1033" y="1472248"/>
            <a:ext cx="687133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400" b="1" spc="-5" dirty="0">
                <a:solidFill>
                  <a:srgbClr val="008DD2"/>
                </a:solidFill>
                <a:latin typeface="Myriad Pro"/>
                <a:cs typeface="Myriad Pro"/>
              </a:rPr>
              <a:t>Председатель Молодежного </a:t>
            </a:r>
            <a:r>
              <a:rPr sz="2400" b="1" spc="-20" dirty="0">
                <a:solidFill>
                  <a:srgbClr val="008DD2"/>
                </a:solidFill>
                <a:latin typeface="Myriad Pro"/>
                <a:cs typeface="Myriad Pro"/>
              </a:rPr>
              <a:t>Совета</a:t>
            </a:r>
            <a:r>
              <a:rPr sz="2400" b="1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2400" b="1" spc="10" dirty="0">
                <a:solidFill>
                  <a:srgbClr val="008DD2"/>
                </a:solidFill>
                <a:latin typeface="Myriad Pro"/>
                <a:cs typeface="Myriad Pro"/>
              </a:rPr>
              <a:t>СВМДА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2266" y="4578437"/>
            <a:ext cx="240982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2400" b="1" spc="-10" dirty="0">
                <a:solidFill>
                  <a:srgbClr val="008DD2"/>
                </a:solidFill>
                <a:latin typeface="Myriad Pro"/>
                <a:cs typeface="Myriad Pro"/>
              </a:rPr>
              <a:t>Рабочие</a:t>
            </a:r>
            <a:r>
              <a:rPr sz="2400" b="1" spc="-75" dirty="0">
                <a:solidFill>
                  <a:srgbClr val="008DD2"/>
                </a:solidFill>
                <a:latin typeface="Myriad Pro"/>
                <a:cs typeface="Myriad Pro"/>
              </a:rPr>
              <a:t> </a:t>
            </a:r>
            <a:r>
              <a:rPr sz="2400" b="1" spc="5" dirty="0">
                <a:solidFill>
                  <a:srgbClr val="008DD2"/>
                </a:solidFill>
                <a:latin typeface="Myriad Pro"/>
                <a:cs typeface="Myriad Pro"/>
              </a:rPr>
              <a:t>языки</a:t>
            </a:r>
            <a:endParaRPr sz="2400" dirty="0">
              <a:solidFill>
                <a:srgbClr val="008DD2"/>
              </a:solidFill>
              <a:latin typeface="Myriad Pro"/>
              <a:cs typeface="Myriad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6309" y="2680782"/>
            <a:ext cx="474726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Представитель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текущего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Председателя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СВМДА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исполняет обязанности </a:t>
            </a:r>
            <a:r>
              <a:rPr sz="1200" spc="-23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Председателя Молодежного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совета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СВМДА.</a:t>
            </a:r>
            <a:endParaRPr sz="120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1200">
              <a:latin typeface="Myriad Pro"/>
              <a:cs typeface="Myriad Pro"/>
            </a:endParaRPr>
          </a:p>
          <a:p>
            <a:pPr marL="12700" marR="31940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Координатор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со-координатор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человеческого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измерения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СВМДА </a:t>
            </a:r>
            <a:r>
              <a:rPr sz="1200" spc="-24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являются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сопредседателями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Молодежного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совета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СВМДА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5663" y="5732964"/>
            <a:ext cx="57931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Рабочими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языками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Молодежного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10" dirty="0">
                <a:solidFill>
                  <a:srgbClr val="56616E"/>
                </a:solidFill>
                <a:latin typeface="Myriad Pro"/>
                <a:cs typeface="Myriad Pro"/>
              </a:rPr>
              <a:t>совета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СВМДА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являются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английский,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русский.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Языком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официальных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документов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для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подписания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или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dirty="0">
                <a:solidFill>
                  <a:srgbClr val="56616E"/>
                </a:solidFill>
                <a:latin typeface="Myriad Pro"/>
                <a:cs typeface="Myriad Pro"/>
              </a:rPr>
              <a:t>принятия</a:t>
            </a:r>
            <a:r>
              <a:rPr sz="1200" spc="10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является</a:t>
            </a:r>
            <a:r>
              <a:rPr sz="1200" spc="5" dirty="0">
                <a:solidFill>
                  <a:srgbClr val="56616E"/>
                </a:solidFill>
                <a:latin typeface="Myriad Pro"/>
                <a:cs typeface="Myriad Pro"/>
              </a:rPr>
              <a:t> </a:t>
            </a:r>
            <a:r>
              <a:rPr sz="1200" spc="-5" dirty="0">
                <a:solidFill>
                  <a:srgbClr val="56616E"/>
                </a:solidFill>
                <a:latin typeface="Myriad Pro"/>
                <a:cs typeface="Myriad Pro"/>
              </a:rPr>
              <a:t>английский.</a:t>
            </a:r>
            <a:endParaRPr sz="1200">
              <a:latin typeface="Myriad Pro"/>
              <a:cs typeface="Myriad Pr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69" y="2514440"/>
            <a:ext cx="1157687" cy="131617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13096" y="5101723"/>
            <a:ext cx="1562100" cy="1557020"/>
            <a:chOff x="1013096" y="5101723"/>
            <a:chExt cx="1562100" cy="1557020"/>
          </a:xfrm>
        </p:grpSpPr>
        <p:sp>
          <p:nvSpPr>
            <p:cNvPr id="12" name="object 12"/>
            <p:cNvSpPr/>
            <p:nvPr/>
          </p:nvSpPr>
          <p:spPr>
            <a:xfrm>
              <a:off x="1013096" y="5101723"/>
              <a:ext cx="1143635" cy="1071880"/>
            </a:xfrm>
            <a:custGeom>
              <a:avLst/>
              <a:gdLst/>
              <a:ahLst/>
              <a:cxnLst/>
              <a:rect l="l" t="t" r="r" b="b"/>
              <a:pathLst>
                <a:path w="1143635" h="1071879">
                  <a:moveTo>
                    <a:pt x="479416" y="1069924"/>
                  </a:moveTo>
                  <a:lnTo>
                    <a:pt x="146316" y="1069924"/>
                  </a:lnTo>
                  <a:lnTo>
                    <a:pt x="397272" y="1071496"/>
                  </a:lnTo>
                  <a:lnTo>
                    <a:pt x="444988" y="1070959"/>
                  </a:lnTo>
                  <a:lnTo>
                    <a:pt x="479416" y="1069924"/>
                  </a:lnTo>
                  <a:close/>
                </a:path>
                <a:path w="1143635" h="1071879">
                  <a:moveTo>
                    <a:pt x="536441" y="0"/>
                  </a:moveTo>
                  <a:lnTo>
                    <a:pt x="522132" y="1067"/>
                  </a:lnTo>
                  <a:lnTo>
                    <a:pt x="507794" y="5282"/>
                  </a:lnTo>
                  <a:lnTo>
                    <a:pt x="489533" y="11161"/>
                  </a:lnTo>
                  <a:lnTo>
                    <a:pt x="216746" y="89387"/>
                  </a:lnTo>
                  <a:lnTo>
                    <a:pt x="102980" y="120167"/>
                  </a:lnTo>
                  <a:lnTo>
                    <a:pt x="65195" y="131255"/>
                  </a:lnTo>
                  <a:lnTo>
                    <a:pt x="19415" y="152574"/>
                  </a:lnTo>
                  <a:lnTo>
                    <a:pt x="40" y="205409"/>
                  </a:lnTo>
                  <a:lnTo>
                    <a:pt x="18" y="240889"/>
                  </a:lnTo>
                  <a:lnTo>
                    <a:pt x="321" y="273227"/>
                  </a:lnTo>
                  <a:lnTo>
                    <a:pt x="321" y="938323"/>
                  </a:lnTo>
                  <a:lnTo>
                    <a:pt x="40" y="957977"/>
                  </a:lnTo>
                  <a:lnTo>
                    <a:pt x="0" y="978805"/>
                  </a:lnTo>
                  <a:lnTo>
                    <a:pt x="1410" y="999044"/>
                  </a:lnTo>
                  <a:lnTo>
                    <a:pt x="5480" y="1016930"/>
                  </a:lnTo>
                  <a:lnTo>
                    <a:pt x="14911" y="1035002"/>
                  </a:lnTo>
                  <a:lnTo>
                    <a:pt x="25826" y="1047176"/>
                  </a:lnTo>
                  <a:lnTo>
                    <a:pt x="35463" y="1055138"/>
                  </a:lnTo>
                  <a:lnTo>
                    <a:pt x="41059" y="1060572"/>
                  </a:lnTo>
                  <a:lnTo>
                    <a:pt x="69451" y="1067867"/>
                  </a:lnTo>
                  <a:lnTo>
                    <a:pt x="90654" y="1070434"/>
                  </a:lnTo>
                  <a:lnTo>
                    <a:pt x="113373" y="1070408"/>
                  </a:lnTo>
                  <a:lnTo>
                    <a:pt x="146316" y="1069924"/>
                  </a:lnTo>
                  <a:lnTo>
                    <a:pt x="479416" y="1069924"/>
                  </a:lnTo>
                  <a:lnTo>
                    <a:pt x="488161" y="1069661"/>
                  </a:lnTo>
                  <a:lnTo>
                    <a:pt x="1141594" y="1069661"/>
                  </a:lnTo>
                  <a:lnTo>
                    <a:pt x="1126487" y="1063747"/>
                  </a:lnTo>
                  <a:lnTo>
                    <a:pt x="1102672" y="1051428"/>
                  </a:lnTo>
                  <a:lnTo>
                    <a:pt x="1081433" y="1025142"/>
                  </a:lnTo>
                  <a:lnTo>
                    <a:pt x="1072204" y="976602"/>
                  </a:lnTo>
                  <a:lnTo>
                    <a:pt x="1072212" y="895252"/>
                  </a:lnTo>
                  <a:lnTo>
                    <a:pt x="574557" y="895252"/>
                  </a:lnTo>
                  <a:lnTo>
                    <a:pt x="515809" y="894100"/>
                  </a:lnTo>
                  <a:lnTo>
                    <a:pt x="520920" y="883185"/>
                  </a:lnTo>
                  <a:lnTo>
                    <a:pt x="526544" y="868377"/>
                  </a:lnTo>
                  <a:lnTo>
                    <a:pt x="531964" y="853017"/>
                  </a:lnTo>
                  <a:lnTo>
                    <a:pt x="536458" y="840443"/>
                  </a:lnTo>
                  <a:lnTo>
                    <a:pt x="641049" y="566998"/>
                  </a:lnTo>
                  <a:lnTo>
                    <a:pt x="651536" y="539473"/>
                  </a:lnTo>
                  <a:lnTo>
                    <a:pt x="656801" y="525730"/>
                  </a:lnTo>
                  <a:lnTo>
                    <a:pt x="662247" y="511597"/>
                  </a:lnTo>
                  <a:lnTo>
                    <a:pt x="674399" y="477129"/>
                  </a:lnTo>
                  <a:lnTo>
                    <a:pt x="682435" y="462276"/>
                  </a:lnTo>
                  <a:lnTo>
                    <a:pt x="698066" y="459300"/>
                  </a:lnTo>
                  <a:lnTo>
                    <a:pt x="1072829" y="459300"/>
                  </a:lnTo>
                  <a:lnTo>
                    <a:pt x="1073347" y="445614"/>
                  </a:lnTo>
                  <a:lnTo>
                    <a:pt x="1073335" y="402886"/>
                  </a:lnTo>
                  <a:lnTo>
                    <a:pt x="1072670" y="359936"/>
                  </a:lnTo>
                  <a:lnTo>
                    <a:pt x="1072626" y="355617"/>
                  </a:lnTo>
                  <a:lnTo>
                    <a:pt x="274598" y="355617"/>
                  </a:lnTo>
                  <a:lnTo>
                    <a:pt x="235260" y="354861"/>
                  </a:lnTo>
                  <a:lnTo>
                    <a:pt x="203362" y="341436"/>
                  </a:lnTo>
                  <a:lnTo>
                    <a:pt x="179565" y="318494"/>
                  </a:lnTo>
                  <a:lnTo>
                    <a:pt x="164530" y="289186"/>
                  </a:lnTo>
                  <a:lnTo>
                    <a:pt x="158916" y="256662"/>
                  </a:lnTo>
                  <a:lnTo>
                    <a:pt x="163384" y="224073"/>
                  </a:lnTo>
                  <a:lnTo>
                    <a:pt x="178595" y="194571"/>
                  </a:lnTo>
                  <a:lnTo>
                    <a:pt x="205208" y="171306"/>
                  </a:lnTo>
                  <a:lnTo>
                    <a:pt x="243883" y="157429"/>
                  </a:lnTo>
                  <a:lnTo>
                    <a:pt x="1057970" y="157429"/>
                  </a:lnTo>
                  <a:lnTo>
                    <a:pt x="1035417" y="143409"/>
                  </a:lnTo>
                  <a:lnTo>
                    <a:pt x="997859" y="130434"/>
                  </a:lnTo>
                  <a:lnTo>
                    <a:pt x="554617" y="3565"/>
                  </a:lnTo>
                  <a:lnTo>
                    <a:pt x="536441" y="0"/>
                  </a:lnTo>
                  <a:close/>
                </a:path>
                <a:path w="1143635" h="1071879">
                  <a:moveTo>
                    <a:pt x="1141594" y="1069661"/>
                  </a:moveTo>
                  <a:lnTo>
                    <a:pt x="488161" y="1069661"/>
                  </a:lnTo>
                  <a:lnTo>
                    <a:pt x="1143443" y="1070385"/>
                  </a:lnTo>
                  <a:lnTo>
                    <a:pt x="1141594" y="1069661"/>
                  </a:lnTo>
                  <a:close/>
                </a:path>
                <a:path w="1143635" h="1071879">
                  <a:moveTo>
                    <a:pt x="797056" y="782059"/>
                  </a:moveTo>
                  <a:lnTo>
                    <a:pt x="617624" y="782249"/>
                  </a:lnTo>
                  <a:lnTo>
                    <a:pt x="606865" y="805656"/>
                  </a:lnTo>
                  <a:lnTo>
                    <a:pt x="595414" y="839276"/>
                  </a:lnTo>
                  <a:lnTo>
                    <a:pt x="584302" y="872633"/>
                  </a:lnTo>
                  <a:lnTo>
                    <a:pt x="574557" y="895252"/>
                  </a:lnTo>
                  <a:lnTo>
                    <a:pt x="1072212" y="895252"/>
                  </a:lnTo>
                  <a:lnTo>
                    <a:pt x="1072212" y="895109"/>
                  </a:lnTo>
                  <a:lnTo>
                    <a:pt x="839262" y="895109"/>
                  </a:lnTo>
                  <a:lnTo>
                    <a:pt x="831448" y="870902"/>
                  </a:lnTo>
                  <a:lnTo>
                    <a:pt x="819342" y="835977"/>
                  </a:lnTo>
                  <a:lnTo>
                    <a:pt x="806645" y="802354"/>
                  </a:lnTo>
                  <a:lnTo>
                    <a:pt x="797056" y="782059"/>
                  </a:lnTo>
                  <a:close/>
                </a:path>
                <a:path w="1143635" h="1071879">
                  <a:moveTo>
                    <a:pt x="1072829" y="459300"/>
                  </a:moveTo>
                  <a:lnTo>
                    <a:pt x="698066" y="459300"/>
                  </a:lnTo>
                  <a:lnTo>
                    <a:pt x="733005" y="460459"/>
                  </a:lnTo>
                  <a:lnTo>
                    <a:pt x="899039" y="895036"/>
                  </a:lnTo>
                  <a:lnTo>
                    <a:pt x="839262" y="895109"/>
                  </a:lnTo>
                  <a:lnTo>
                    <a:pt x="1072212" y="895109"/>
                  </a:lnTo>
                  <a:lnTo>
                    <a:pt x="1072236" y="648837"/>
                  </a:lnTo>
                  <a:lnTo>
                    <a:pt x="1072599" y="608646"/>
                  </a:lnTo>
                  <a:lnTo>
                    <a:pt x="1073168" y="567180"/>
                  </a:lnTo>
                  <a:lnTo>
                    <a:pt x="1073160" y="525730"/>
                  </a:lnTo>
                  <a:lnTo>
                    <a:pt x="1071812" y="486199"/>
                  </a:lnTo>
                  <a:lnTo>
                    <a:pt x="1072829" y="459300"/>
                  </a:lnTo>
                  <a:close/>
                </a:path>
                <a:path w="1143635" h="1071879">
                  <a:moveTo>
                    <a:pt x="1057970" y="157429"/>
                  </a:moveTo>
                  <a:lnTo>
                    <a:pt x="243883" y="157429"/>
                  </a:lnTo>
                  <a:lnTo>
                    <a:pt x="285469" y="158984"/>
                  </a:lnTo>
                  <a:lnTo>
                    <a:pt x="320030" y="176542"/>
                  </a:lnTo>
                  <a:lnTo>
                    <a:pt x="345059" y="205409"/>
                  </a:lnTo>
                  <a:lnTo>
                    <a:pt x="358046" y="240889"/>
                  </a:lnTo>
                  <a:lnTo>
                    <a:pt x="355990" y="282860"/>
                  </a:lnTo>
                  <a:lnTo>
                    <a:pt x="338260" y="317744"/>
                  </a:lnTo>
                  <a:lnTo>
                    <a:pt x="309561" y="342881"/>
                  </a:lnTo>
                  <a:lnTo>
                    <a:pt x="274598" y="355617"/>
                  </a:lnTo>
                  <a:lnTo>
                    <a:pt x="1072626" y="355617"/>
                  </a:lnTo>
                  <a:lnTo>
                    <a:pt x="1072250" y="318684"/>
                  </a:lnTo>
                  <a:lnTo>
                    <a:pt x="1073149" y="253429"/>
                  </a:lnTo>
                  <a:lnTo>
                    <a:pt x="1073474" y="207918"/>
                  </a:lnTo>
                  <a:lnTo>
                    <a:pt x="1069666" y="177507"/>
                  </a:lnTo>
                  <a:lnTo>
                    <a:pt x="1058166" y="157552"/>
                  </a:lnTo>
                  <a:lnTo>
                    <a:pt x="1057970" y="157429"/>
                  </a:lnTo>
                  <a:close/>
                </a:path>
              </a:pathLst>
            </a:custGeom>
            <a:solidFill>
              <a:srgbClr val="005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00847" y="6180152"/>
              <a:ext cx="1008380" cy="478790"/>
            </a:xfrm>
            <a:custGeom>
              <a:avLst/>
              <a:gdLst/>
              <a:ahLst/>
              <a:cxnLst/>
              <a:rect l="l" t="t" r="r" b="b"/>
              <a:pathLst>
                <a:path w="1008380" h="478790">
                  <a:moveTo>
                    <a:pt x="2612" y="2447"/>
                  </a:moveTo>
                  <a:lnTo>
                    <a:pt x="1504" y="3268"/>
                  </a:lnTo>
                  <a:lnTo>
                    <a:pt x="726" y="3426"/>
                  </a:lnTo>
                  <a:lnTo>
                    <a:pt x="180" y="89772"/>
                  </a:lnTo>
                  <a:lnTo>
                    <a:pt x="31" y="134539"/>
                  </a:lnTo>
                  <a:lnTo>
                    <a:pt x="0" y="171262"/>
                  </a:lnTo>
                  <a:lnTo>
                    <a:pt x="137" y="221793"/>
                  </a:lnTo>
                  <a:lnTo>
                    <a:pt x="945" y="271302"/>
                  </a:lnTo>
                  <a:lnTo>
                    <a:pt x="11033" y="316191"/>
                  </a:lnTo>
                  <a:lnTo>
                    <a:pt x="62456" y="343602"/>
                  </a:lnTo>
                  <a:lnTo>
                    <a:pt x="101351" y="355288"/>
                  </a:lnTo>
                  <a:lnTo>
                    <a:pt x="179646" y="377884"/>
                  </a:lnTo>
                  <a:lnTo>
                    <a:pt x="218487" y="388522"/>
                  </a:lnTo>
                  <a:lnTo>
                    <a:pt x="455136" y="455810"/>
                  </a:lnTo>
                  <a:lnTo>
                    <a:pt x="473547" y="461365"/>
                  </a:lnTo>
                  <a:lnTo>
                    <a:pt x="494068" y="467901"/>
                  </a:lnTo>
                  <a:lnTo>
                    <a:pt x="514601" y="473998"/>
                  </a:lnTo>
                  <a:lnTo>
                    <a:pt x="533048" y="478237"/>
                  </a:lnTo>
                  <a:lnTo>
                    <a:pt x="549487" y="475740"/>
                  </a:lnTo>
                  <a:lnTo>
                    <a:pt x="583679" y="467081"/>
                  </a:lnTo>
                  <a:lnTo>
                    <a:pt x="631553" y="453674"/>
                  </a:lnTo>
                  <a:lnTo>
                    <a:pt x="933704" y="364892"/>
                  </a:lnTo>
                  <a:lnTo>
                    <a:pt x="978197" y="352683"/>
                  </a:lnTo>
                  <a:lnTo>
                    <a:pt x="1007881" y="345621"/>
                  </a:lnTo>
                  <a:lnTo>
                    <a:pt x="1007236" y="344970"/>
                  </a:lnTo>
                  <a:lnTo>
                    <a:pt x="1006099" y="343526"/>
                  </a:lnTo>
                  <a:lnTo>
                    <a:pt x="998337" y="333475"/>
                  </a:lnTo>
                  <a:lnTo>
                    <a:pt x="997310" y="332685"/>
                  </a:lnTo>
                  <a:lnTo>
                    <a:pt x="975810" y="332685"/>
                  </a:lnTo>
                  <a:lnTo>
                    <a:pt x="969774" y="328507"/>
                  </a:lnTo>
                  <a:lnTo>
                    <a:pt x="967269" y="325385"/>
                  </a:lnTo>
                  <a:lnTo>
                    <a:pt x="964413" y="322267"/>
                  </a:lnTo>
                  <a:lnTo>
                    <a:pt x="629888" y="322267"/>
                  </a:lnTo>
                  <a:lnTo>
                    <a:pt x="607280" y="288136"/>
                  </a:lnTo>
                  <a:lnTo>
                    <a:pt x="615872" y="283840"/>
                  </a:lnTo>
                  <a:lnTo>
                    <a:pt x="629883" y="278895"/>
                  </a:lnTo>
                  <a:lnTo>
                    <a:pt x="653777" y="271302"/>
                  </a:lnTo>
                  <a:lnTo>
                    <a:pt x="664484" y="267286"/>
                  </a:lnTo>
                  <a:lnTo>
                    <a:pt x="714754" y="243972"/>
                  </a:lnTo>
                  <a:lnTo>
                    <a:pt x="755895" y="218293"/>
                  </a:lnTo>
                  <a:lnTo>
                    <a:pt x="768045" y="206794"/>
                  </a:lnTo>
                  <a:lnTo>
                    <a:pt x="738465" y="171262"/>
                  </a:lnTo>
                  <a:lnTo>
                    <a:pt x="714988" y="134539"/>
                  </a:lnTo>
                  <a:lnTo>
                    <a:pt x="695062" y="95757"/>
                  </a:lnTo>
                  <a:lnTo>
                    <a:pt x="676594" y="55053"/>
                  </a:lnTo>
                  <a:lnTo>
                    <a:pt x="610116" y="55053"/>
                  </a:lnTo>
                  <a:lnTo>
                    <a:pt x="608683" y="54528"/>
                  </a:lnTo>
                  <a:lnTo>
                    <a:pt x="609237" y="54259"/>
                  </a:lnTo>
                  <a:lnTo>
                    <a:pt x="605973" y="53665"/>
                  </a:lnTo>
                  <a:lnTo>
                    <a:pt x="605421" y="48120"/>
                  </a:lnTo>
                  <a:lnTo>
                    <a:pt x="603481" y="48120"/>
                  </a:lnTo>
                  <a:lnTo>
                    <a:pt x="600389" y="45245"/>
                  </a:lnTo>
                  <a:lnTo>
                    <a:pt x="598193" y="39594"/>
                  </a:lnTo>
                  <a:lnTo>
                    <a:pt x="597416" y="32723"/>
                  </a:lnTo>
                  <a:lnTo>
                    <a:pt x="598432" y="25888"/>
                  </a:lnTo>
                  <a:lnTo>
                    <a:pt x="601617" y="20342"/>
                  </a:lnTo>
                  <a:lnTo>
                    <a:pt x="601271" y="15252"/>
                  </a:lnTo>
                  <a:lnTo>
                    <a:pt x="598373" y="12589"/>
                  </a:lnTo>
                  <a:lnTo>
                    <a:pt x="598150" y="12589"/>
                  </a:lnTo>
                  <a:lnTo>
                    <a:pt x="593672" y="8268"/>
                  </a:lnTo>
                  <a:lnTo>
                    <a:pt x="598794" y="8268"/>
                  </a:lnTo>
                  <a:lnTo>
                    <a:pt x="614103" y="8235"/>
                  </a:lnTo>
                  <a:lnTo>
                    <a:pt x="615480" y="7735"/>
                  </a:lnTo>
                  <a:lnTo>
                    <a:pt x="629690" y="4266"/>
                  </a:lnTo>
                  <a:lnTo>
                    <a:pt x="129157" y="4266"/>
                  </a:lnTo>
                  <a:lnTo>
                    <a:pt x="22211" y="3441"/>
                  </a:lnTo>
                  <a:lnTo>
                    <a:pt x="18349" y="3373"/>
                  </a:lnTo>
                  <a:lnTo>
                    <a:pt x="16524" y="3229"/>
                  </a:lnTo>
                  <a:lnTo>
                    <a:pt x="3102" y="3229"/>
                  </a:lnTo>
                  <a:lnTo>
                    <a:pt x="2612" y="2447"/>
                  </a:lnTo>
                  <a:close/>
                </a:path>
                <a:path w="1008380" h="478790">
                  <a:moveTo>
                    <a:pt x="981564" y="324025"/>
                  </a:moveTo>
                  <a:lnTo>
                    <a:pt x="978612" y="327273"/>
                  </a:lnTo>
                  <a:lnTo>
                    <a:pt x="977726" y="331214"/>
                  </a:lnTo>
                  <a:lnTo>
                    <a:pt x="975810" y="332685"/>
                  </a:lnTo>
                  <a:lnTo>
                    <a:pt x="997310" y="332685"/>
                  </a:lnTo>
                  <a:lnTo>
                    <a:pt x="996013" y="331688"/>
                  </a:lnTo>
                  <a:lnTo>
                    <a:pt x="993231" y="331311"/>
                  </a:lnTo>
                  <a:lnTo>
                    <a:pt x="983720" y="331311"/>
                  </a:lnTo>
                  <a:lnTo>
                    <a:pt x="981564" y="324025"/>
                  </a:lnTo>
                  <a:close/>
                </a:path>
                <a:path w="1008380" h="478790">
                  <a:moveTo>
                    <a:pt x="993692" y="329904"/>
                  </a:moveTo>
                  <a:lnTo>
                    <a:pt x="996013" y="331688"/>
                  </a:lnTo>
                  <a:lnTo>
                    <a:pt x="999363" y="332143"/>
                  </a:lnTo>
                  <a:lnTo>
                    <a:pt x="993692" y="329904"/>
                  </a:lnTo>
                  <a:close/>
                </a:path>
                <a:path w="1008380" h="478790">
                  <a:moveTo>
                    <a:pt x="990947" y="331001"/>
                  </a:moveTo>
                  <a:lnTo>
                    <a:pt x="984767" y="331217"/>
                  </a:lnTo>
                  <a:lnTo>
                    <a:pt x="983720" y="331311"/>
                  </a:lnTo>
                  <a:lnTo>
                    <a:pt x="993231" y="331311"/>
                  </a:lnTo>
                  <a:lnTo>
                    <a:pt x="990947" y="331001"/>
                  </a:lnTo>
                  <a:close/>
                </a:path>
                <a:path w="1008380" h="478790">
                  <a:moveTo>
                    <a:pt x="796949" y="236145"/>
                  </a:moveTo>
                  <a:lnTo>
                    <a:pt x="793274" y="238939"/>
                  </a:lnTo>
                  <a:lnTo>
                    <a:pt x="792658" y="240414"/>
                  </a:lnTo>
                  <a:lnTo>
                    <a:pt x="788705" y="243497"/>
                  </a:lnTo>
                  <a:lnTo>
                    <a:pt x="753556" y="267687"/>
                  </a:lnTo>
                  <a:lnTo>
                    <a:pt x="710480" y="292147"/>
                  </a:lnTo>
                  <a:lnTo>
                    <a:pt x="666813" y="311974"/>
                  </a:lnTo>
                  <a:lnTo>
                    <a:pt x="629888" y="322267"/>
                  </a:lnTo>
                  <a:lnTo>
                    <a:pt x="964413" y="322267"/>
                  </a:lnTo>
                  <a:lnTo>
                    <a:pt x="963059" y="320788"/>
                  </a:lnTo>
                  <a:lnTo>
                    <a:pt x="962205" y="319600"/>
                  </a:lnTo>
                  <a:lnTo>
                    <a:pt x="955270" y="319600"/>
                  </a:lnTo>
                  <a:lnTo>
                    <a:pt x="945375" y="315478"/>
                  </a:lnTo>
                  <a:lnTo>
                    <a:pt x="933789" y="311615"/>
                  </a:lnTo>
                  <a:lnTo>
                    <a:pt x="921845" y="307778"/>
                  </a:lnTo>
                  <a:lnTo>
                    <a:pt x="910874" y="303735"/>
                  </a:lnTo>
                  <a:lnTo>
                    <a:pt x="863615" y="280884"/>
                  </a:lnTo>
                  <a:lnTo>
                    <a:pt x="831135" y="260625"/>
                  </a:lnTo>
                  <a:lnTo>
                    <a:pt x="810043" y="245023"/>
                  </a:lnTo>
                  <a:lnTo>
                    <a:pt x="796949" y="236145"/>
                  </a:lnTo>
                  <a:close/>
                </a:path>
                <a:path w="1008380" h="478790">
                  <a:moveTo>
                    <a:pt x="960272" y="319007"/>
                  </a:moveTo>
                  <a:lnTo>
                    <a:pt x="955270" y="319600"/>
                  </a:lnTo>
                  <a:lnTo>
                    <a:pt x="962205" y="319600"/>
                  </a:lnTo>
                  <a:lnTo>
                    <a:pt x="961797" y="319033"/>
                  </a:lnTo>
                  <a:lnTo>
                    <a:pt x="960272" y="319007"/>
                  </a:lnTo>
                  <a:close/>
                </a:path>
                <a:path w="1008380" h="478790">
                  <a:moveTo>
                    <a:pt x="612715" y="52570"/>
                  </a:moveTo>
                  <a:lnTo>
                    <a:pt x="609237" y="54259"/>
                  </a:lnTo>
                  <a:lnTo>
                    <a:pt x="611164" y="54610"/>
                  </a:lnTo>
                  <a:lnTo>
                    <a:pt x="610116" y="55053"/>
                  </a:lnTo>
                  <a:lnTo>
                    <a:pt x="676594" y="55053"/>
                  </a:lnTo>
                  <a:lnTo>
                    <a:pt x="676140" y="54053"/>
                  </a:lnTo>
                  <a:lnTo>
                    <a:pt x="612715" y="52570"/>
                  </a:lnTo>
                  <a:close/>
                </a:path>
                <a:path w="1008380" h="478790">
                  <a:moveTo>
                    <a:pt x="605227" y="46171"/>
                  </a:moveTo>
                  <a:lnTo>
                    <a:pt x="604746" y="46376"/>
                  </a:lnTo>
                  <a:lnTo>
                    <a:pt x="603481" y="48120"/>
                  </a:lnTo>
                  <a:lnTo>
                    <a:pt x="605421" y="48120"/>
                  </a:lnTo>
                  <a:lnTo>
                    <a:pt x="605227" y="46171"/>
                  </a:lnTo>
                  <a:close/>
                </a:path>
                <a:path w="1008380" h="478790">
                  <a:moveTo>
                    <a:pt x="598177" y="12408"/>
                  </a:moveTo>
                  <a:lnTo>
                    <a:pt x="598150" y="12589"/>
                  </a:lnTo>
                  <a:lnTo>
                    <a:pt x="598373" y="12589"/>
                  </a:lnTo>
                  <a:lnTo>
                    <a:pt x="598177" y="12408"/>
                  </a:lnTo>
                  <a:close/>
                </a:path>
                <a:path w="1008380" h="478790">
                  <a:moveTo>
                    <a:pt x="598794" y="8268"/>
                  </a:moveTo>
                  <a:lnTo>
                    <a:pt x="593672" y="8268"/>
                  </a:lnTo>
                  <a:lnTo>
                    <a:pt x="598177" y="12408"/>
                  </a:lnTo>
                  <a:lnTo>
                    <a:pt x="598794" y="8268"/>
                  </a:lnTo>
                  <a:close/>
                </a:path>
                <a:path w="1008380" h="478790">
                  <a:moveTo>
                    <a:pt x="614103" y="8235"/>
                  </a:moveTo>
                  <a:lnTo>
                    <a:pt x="598799" y="8235"/>
                  </a:lnTo>
                  <a:lnTo>
                    <a:pt x="602923" y="10525"/>
                  </a:lnTo>
                  <a:lnTo>
                    <a:pt x="609444" y="9928"/>
                  </a:lnTo>
                  <a:lnTo>
                    <a:pt x="614103" y="8235"/>
                  </a:lnTo>
                  <a:close/>
                </a:path>
                <a:path w="1008380" h="478790">
                  <a:moveTo>
                    <a:pt x="669649" y="0"/>
                  </a:moveTo>
                  <a:lnTo>
                    <a:pt x="659257" y="773"/>
                  </a:lnTo>
                  <a:lnTo>
                    <a:pt x="658716" y="838"/>
                  </a:lnTo>
                  <a:lnTo>
                    <a:pt x="400707" y="2984"/>
                  </a:lnTo>
                  <a:lnTo>
                    <a:pt x="129157" y="4266"/>
                  </a:lnTo>
                  <a:lnTo>
                    <a:pt x="629690" y="4266"/>
                  </a:lnTo>
                  <a:lnTo>
                    <a:pt x="632562" y="3565"/>
                  </a:lnTo>
                  <a:lnTo>
                    <a:pt x="650012" y="2503"/>
                  </a:lnTo>
                  <a:lnTo>
                    <a:pt x="682856" y="2503"/>
                  </a:lnTo>
                  <a:lnTo>
                    <a:pt x="680342" y="1437"/>
                  </a:lnTo>
                  <a:lnTo>
                    <a:pt x="677100" y="345"/>
                  </a:lnTo>
                  <a:lnTo>
                    <a:pt x="669649" y="0"/>
                  </a:lnTo>
                  <a:close/>
                </a:path>
                <a:path w="1008380" h="478790">
                  <a:moveTo>
                    <a:pt x="682856" y="2503"/>
                  </a:moveTo>
                  <a:lnTo>
                    <a:pt x="650012" y="2503"/>
                  </a:lnTo>
                  <a:lnTo>
                    <a:pt x="668794" y="2984"/>
                  </a:lnTo>
                  <a:lnTo>
                    <a:pt x="689698" y="3437"/>
                  </a:lnTo>
                  <a:lnTo>
                    <a:pt x="683250" y="2670"/>
                  </a:lnTo>
                  <a:lnTo>
                    <a:pt x="682856" y="2503"/>
                  </a:lnTo>
                  <a:close/>
                </a:path>
                <a:path w="1008380" h="478790">
                  <a:moveTo>
                    <a:pt x="10253" y="2984"/>
                  </a:moveTo>
                  <a:lnTo>
                    <a:pt x="3102" y="3229"/>
                  </a:lnTo>
                  <a:lnTo>
                    <a:pt x="16524" y="3229"/>
                  </a:lnTo>
                  <a:lnTo>
                    <a:pt x="13859" y="3020"/>
                  </a:lnTo>
                  <a:lnTo>
                    <a:pt x="10253" y="2984"/>
                  </a:lnTo>
                  <a:close/>
                </a:path>
              </a:pathLst>
            </a:custGeom>
            <a:solidFill>
              <a:srgbClr val="008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1276" y="5592370"/>
              <a:ext cx="1073785" cy="933450"/>
            </a:xfrm>
            <a:custGeom>
              <a:avLst/>
              <a:gdLst/>
              <a:ahLst/>
              <a:cxnLst/>
              <a:rect l="l" t="t" r="r" b="b"/>
              <a:pathLst>
                <a:path w="1073785" h="933450">
                  <a:moveTo>
                    <a:pt x="995584" y="919470"/>
                  </a:moveTo>
                  <a:lnTo>
                    <a:pt x="997907" y="921257"/>
                  </a:lnTo>
                  <a:lnTo>
                    <a:pt x="1006806" y="932752"/>
                  </a:lnTo>
                  <a:lnTo>
                    <a:pt x="1007451" y="933403"/>
                  </a:lnTo>
                  <a:lnTo>
                    <a:pt x="1024363" y="925771"/>
                  </a:lnTo>
                  <a:lnTo>
                    <a:pt x="1039693" y="919925"/>
                  </a:lnTo>
                  <a:lnTo>
                    <a:pt x="998934" y="919925"/>
                  </a:lnTo>
                  <a:lnTo>
                    <a:pt x="995584" y="919470"/>
                  </a:lnTo>
                  <a:close/>
                </a:path>
                <a:path w="1073785" h="933450">
                  <a:moveTo>
                    <a:pt x="1072766" y="530408"/>
                  </a:moveTo>
                  <a:lnTo>
                    <a:pt x="805322" y="530408"/>
                  </a:lnTo>
                  <a:lnTo>
                    <a:pt x="811974" y="544928"/>
                  </a:lnTo>
                  <a:lnTo>
                    <a:pt x="820408" y="560292"/>
                  </a:lnTo>
                  <a:lnTo>
                    <a:pt x="828436" y="576623"/>
                  </a:lnTo>
                  <a:lnTo>
                    <a:pt x="833867" y="594045"/>
                  </a:lnTo>
                  <a:lnTo>
                    <a:pt x="826723" y="595419"/>
                  </a:lnTo>
                  <a:lnTo>
                    <a:pt x="819644" y="597329"/>
                  </a:lnTo>
                  <a:lnTo>
                    <a:pt x="813041" y="600081"/>
                  </a:lnTo>
                  <a:lnTo>
                    <a:pt x="807324" y="603978"/>
                  </a:lnTo>
                  <a:lnTo>
                    <a:pt x="981898" y="604074"/>
                  </a:lnTo>
                  <a:lnTo>
                    <a:pt x="982568" y="640438"/>
                  </a:lnTo>
                  <a:lnTo>
                    <a:pt x="918496" y="641857"/>
                  </a:lnTo>
                  <a:lnTo>
                    <a:pt x="901673" y="682631"/>
                  </a:lnTo>
                  <a:lnTo>
                    <a:pt x="886009" y="714851"/>
                  </a:lnTo>
                  <a:lnTo>
                    <a:pt x="867604" y="744593"/>
                  </a:lnTo>
                  <a:lnTo>
                    <a:pt x="842560" y="777933"/>
                  </a:lnTo>
                  <a:lnTo>
                    <a:pt x="839367" y="781929"/>
                  </a:lnTo>
                  <a:lnTo>
                    <a:pt x="832336" y="789175"/>
                  </a:lnTo>
                  <a:lnTo>
                    <a:pt x="829222" y="794576"/>
                  </a:lnTo>
                  <a:lnTo>
                    <a:pt x="860500" y="818648"/>
                  </a:lnTo>
                  <a:lnTo>
                    <a:pt x="899487" y="840458"/>
                  </a:lnTo>
                  <a:lnTo>
                    <a:pt x="952927" y="861683"/>
                  </a:lnTo>
                  <a:lnTo>
                    <a:pt x="973739" y="868419"/>
                  </a:lnTo>
                  <a:lnTo>
                    <a:pt x="986581" y="873524"/>
                  </a:lnTo>
                  <a:lnTo>
                    <a:pt x="980983" y="881817"/>
                  </a:lnTo>
                  <a:lnTo>
                    <a:pt x="974878" y="889705"/>
                  </a:lnTo>
                  <a:lnTo>
                    <a:pt x="969056" y="897980"/>
                  </a:lnTo>
                  <a:lnTo>
                    <a:pt x="964308" y="907433"/>
                  </a:lnTo>
                  <a:lnTo>
                    <a:pt x="961812" y="907433"/>
                  </a:lnTo>
                  <a:lnTo>
                    <a:pt x="962629" y="908570"/>
                  </a:lnTo>
                  <a:lnTo>
                    <a:pt x="966839" y="913167"/>
                  </a:lnTo>
                  <a:lnTo>
                    <a:pt x="969345" y="916289"/>
                  </a:lnTo>
                  <a:lnTo>
                    <a:pt x="975380" y="920467"/>
                  </a:lnTo>
                  <a:lnTo>
                    <a:pt x="977296" y="918996"/>
                  </a:lnTo>
                  <a:lnTo>
                    <a:pt x="978183" y="915055"/>
                  </a:lnTo>
                  <a:lnTo>
                    <a:pt x="981134" y="911807"/>
                  </a:lnTo>
                  <a:lnTo>
                    <a:pt x="1052543" y="911807"/>
                  </a:lnTo>
                  <a:lnTo>
                    <a:pt x="1058250" y="907433"/>
                  </a:lnTo>
                  <a:lnTo>
                    <a:pt x="964308" y="907433"/>
                  </a:lnTo>
                  <a:lnTo>
                    <a:pt x="1058268" y="907419"/>
                  </a:lnTo>
                  <a:lnTo>
                    <a:pt x="1071905" y="863589"/>
                  </a:lnTo>
                  <a:lnTo>
                    <a:pt x="1072703" y="789175"/>
                  </a:lnTo>
                  <a:lnTo>
                    <a:pt x="1072856" y="744593"/>
                  </a:lnTo>
                  <a:lnTo>
                    <a:pt x="1072766" y="530408"/>
                  </a:lnTo>
                  <a:close/>
                </a:path>
                <a:path w="1073785" h="933450">
                  <a:moveTo>
                    <a:pt x="1044871" y="917686"/>
                  </a:moveTo>
                  <a:lnTo>
                    <a:pt x="993263" y="917686"/>
                  </a:lnTo>
                  <a:lnTo>
                    <a:pt x="998934" y="919925"/>
                  </a:lnTo>
                  <a:lnTo>
                    <a:pt x="1039693" y="919925"/>
                  </a:lnTo>
                  <a:lnTo>
                    <a:pt x="1044186" y="918211"/>
                  </a:lnTo>
                  <a:lnTo>
                    <a:pt x="1044871" y="917686"/>
                  </a:lnTo>
                  <a:close/>
                </a:path>
                <a:path w="1073785" h="933450">
                  <a:moveTo>
                    <a:pt x="994690" y="918783"/>
                  </a:moveTo>
                  <a:lnTo>
                    <a:pt x="990517" y="918783"/>
                  </a:lnTo>
                  <a:lnTo>
                    <a:pt x="995584" y="919470"/>
                  </a:lnTo>
                  <a:lnTo>
                    <a:pt x="994690" y="918783"/>
                  </a:lnTo>
                  <a:close/>
                </a:path>
                <a:path w="1073785" h="933450">
                  <a:moveTo>
                    <a:pt x="1052543" y="911807"/>
                  </a:moveTo>
                  <a:lnTo>
                    <a:pt x="981134" y="911807"/>
                  </a:lnTo>
                  <a:lnTo>
                    <a:pt x="983291" y="919093"/>
                  </a:lnTo>
                  <a:lnTo>
                    <a:pt x="984372" y="918996"/>
                  </a:lnTo>
                  <a:lnTo>
                    <a:pt x="990517" y="918783"/>
                  </a:lnTo>
                  <a:lnTo>
                    <a:pt x="994690" y="918783"/>
                  </a:lnTo>
                  <a:lnTo>
                    <a:pt x="993263" y="917686"/>
                  </a:lnTo>
                  <a:lnTo>
                    <a:pt x="1044871" y="917686"/>
                  </a:lnTo>
                  <a:lnTo>
                    <a:pt x="1052543" y="911807"/>
                  </a:lnTo>
                  <a:close/>
                </a:path>
                <a:path w="1073785" h="933450">
                  <a:moveTo>
                    <a:pt x="959843" y="906789"/>
                  </a:moveTo>
                  <a:lnTo>
                    <a:pt x="954840" y="907382"/>
                  </a:lnTo>
                  <a:lnTo>
                    <a:pt x="961802" y="907419"/>
                  </a:lnTo>
                  <a:lnTo>
                    <a:pt x="961368" y="906815"/>
                  </a:lnTo>
                  <a:lnTo>
                    <a:pt x="959843" y="906789"/>
                  </a:lnTo>
                  <a:close/>
                </a:path>
                <a:path w="1073785" h="933450">
                  <a:moveTo>
                    <a:pt x="608807" y="642041"/>
                  </a:moveTo>
                  <a:lnTo>
                    <a:pt x="608254" y="642310"/>
                  </a:lnTo>
                  <a:lnTo>
                    <a:pt x="609687" y="642835"/>
                  </a:lnTo>
                  <a:lnTo>
                    <a:pt x="610734" y="642392"/>
                  </a:lnTo>
                  <a:lnTo>
                    <a:pt x="608807" y="642041"/>
                  </a:lnTo>
                  <a:close/>
                </a:path>
                <a:path w="1073785" h="933450">
                  <a:moveTo>
                    <a:pt x="612346" y="633953"/>
                  </a:moveTo>
                  <a:lnTo>
                    <a:pt x="604798" y="633953"/>
                  </a:lnTo>
                  <a:lnTo>
                    <a:pt x="605543" y="641447"/>
                  </a:lnTo>
                  <a:lnTo>
                    <a:pt x="608807" y="642041"/>
                  </a:lnTo>
                  <a:lnTo>
                    <a:pt x="612286" y="640352"/>
                  </a:lnTo>
                  <a:lnTo>
                    <a:pt x="612346" y="633953"/>
                  </a:lnTo>
                  <a:close/>
                </a:path>
                <a:path w="1073785" h="933450">
                  <a:moveTo>
                    <a:pt x="598369" y="596017"/>
                  </a:moveTo>
                  <a:lnTo>
                    <a:pt x="597747" y="600190"/>
                  </a:lnTo>
                  <a:lnTo>
                    <a:pt x="600842" y="603034"/>
                  </a:lnTo>
                  <a:lnTo>
                    <a:pt x="601187" y="608124"/>
                  </a:lnTo>
                  <a:lnTo>
                    <a:pt x="598003" y="613670"/>
                  </a:lnTo>
                  <a:lnTo>
                    <a:pt x="596987" y="620505"/>
                  </a:lnTo>
                  <a:lnTo>
                    <a:pt x="597763" y="627376"/>
                  </a:lnTo>
                  <a:lnTo>
                    <a:pt x="599959" y="633026"/>
                  </a:lnTo>
                  <a:lnTo>
                    <a:pt x="603052" y="635902"/>
                  </a:lnTo>
                  <a:lnTo>
                    <a:pt x="604316" y="634158"/>
                  </a:lnTo>
                  <a:lnTo>
                    <a:pt x="604798" y="633953"/>
                  </a:lnTo>
                  <a:lnTo>
                    <a:pt x="612346" y="633953"/>
                  </a:lnTo>
                  <a:lnTo>
                    <a:pt x="612629" y="603992"/>
                  </a:lnTo>
                  <a:lnTo>
                    <a:pt x="789668" y="603992"/>
                  </a:lnTo>
                  <a:lnTo>
                    <a:pt x="787924" y="598307"/>
                  </a:lnTo>
                  <a:lnTo>
                    <a:pt x="602494" y="598307"/>
                  </a:lnTo>
                  <a:lnTo>
                    <a:pt x="598369" y="596017"/>
                  </a:lnTo>
                  <a:close/>
                </a:path>
                <a:path w="1073785" h="933450">
                  <a:moveTo>
                    <a:pt x="789668" y="603992"/>
                  </a:moveTo>
                  <a:lnTo>
                    <a:pt x="612629" y="603992"/>
                  </a:lnTo>
                  <a:lnTo>
                    <a:pt x="789676" y="604017"/>
                  </a:lnTo>
                  <a:close/>
                </a:path>
                <a:path w="1073785" h="933450">
                  <a:moveTo>
                    <a:pt x="593242" y="596050"/>
                  </a:moveTo>
                  <a:lnTo>
                    <a:pt x="597720" y="600371"/>
                  </a:lnTo>
                  <a:lnTo>
                    <a:pt x="597628" y="600081"/>
                  </a:lnTo>
                  <a:lnTo>
                    <a:pt x="593242" y="596050"/>
                  </a:lnTo>
                  <a:close/>
                </a:path>
                <a:path w="1073785" h="933450">
                  <a:moveTo>
                    <a:pt x="649583" y="590285"/>
                  </a:moveTo>
                  <a:lnTo>
                    <a:pt x="632133" y="591346"/>
                  </a:lnTo>
                  <a:lnTo>
                    <a:pt x="615051" y="595517"/>
                  </a:lnTo>
                  <a:lnTo>
                    <a:pt x="609014" y="597710"/>
                  </a:lnTo>
                  <a:lnTo>
                    <a:pt x="602494" y="598307"/>
                  </a:lnTo>
                  <a:lnTo>
                    <a:pt x="787924" y="598307"/>
                  </a:lnTo>
                  <a:lnTo>
                    <a:pt x="785750" y="591219"/>
                  </a:lnTo>
                  <a:lnTo>
                    <a:pt x="689268" y="591219"/>
                  </a:lnTo>
                  <a:lnTo>
                    <a:pt x="668321" y="590765"/>
                  </a:lnTo>
                  <a:lnTo>
                    <a:pt x="649583" y="590285"/>
                  </a:lnTo>
                  <a:close/>
                </a:path>
                <a:path w="1073785" h="933450">
                  <a:moveTo>
                    <a:pt x="400278" y="590766"/>
                  </a:moveTo>
                  <a:lnTo>
                    <a:pt x="9823" y="590766"/>
                  </a:lnTo>
                  <a:lnTo>
                    <a:pt x="13430" y="590801"/>
                  </a:lnTo>
                  <a:lnTo>
                    <a:pt x="17919" y="591155"/>
                  </a:lnTo>
                  <a:lnTo>
                    <a:pt x="21782" y="591223"/>
                  </a:lnTo>
                  <a:lnTo>
                    <a:pt x="128727" y="592048"/>
                  </a:lnTo>
                  <a:lnTo>
                    <a:pt x="400278" y="590766"/>
                  </a:lnTo>
                  <a:close/>
                </a:path>
                <a:path w="1073785" h="933450">
                  <a:moveTo>
                    <a:pt x="784695" y="587781"/>
                  </a:moveTo>
                  <a:lnTo>
                    <a:pt x="669198" y="587781"/>
                  </a:lnTo>
                  <a:lnTo>
                    <a:pt x="676670" y="588127"/>
                  </a:lnTo>
                  <a:lnTo>
                    <a:pt x="679913" y="589219"/>
                  </a:lnTo>
                  <a:lnTo>
                    <a:pt x="682821" y="590452"/>
                  </a:lnTo>
                  <a:lnTo>
                    <a:pt x="689268" y="591219"/>
                  </a:lnTo>
                  <a:lnTo>
                    <a:pt x="785750" y="591219"/>
                  </a:lnTo>
                  <a:lnTo>
                    <a:pt x="784695" y="587781"/>
                  </a:lnTo>
                  <a:close/>
                </a:path>
                <a:path w="1073785" h="933450">
                  <a:moveTo>
                    <a:pt x="977118" y="0"/>
                  </a:moveTo>
                  <a:lnTo>
                    <a:pt x="925271" y="40943"/>
                  </a:lnTo>
                  <a:lnTo>
                    <a:pt x="908775" y="76181"/>
                  </a:lnTo>
                  <a:lnTo>
                    <a:pt x="840870" y="255911"/>
                  </a:lnTo>
                  <a:lnTo>
                    <a:pt x="818700" y="314483"/>
                  </a:lnTo>
                  <a:lnTo>
                    <a:pt x="796664" y="372184"/>
                  </a:lnTo>
                  <a:lnTo>
                    <a:pt x="775867" y="425851"/>
                  </a:lnTo>
                  <a:lnTo>
                    <a:pt x="757414" y="472321"/>
                  </a:lnTo>
                  <a:lnTo>
                    <a:pt x="742411" y="508430"/>
                  </a:lnTo>
                  <a:lnTo>
                    <a:pt x="714907" y="557206"/>
                  </a:lnTo>
                  <a:lnTo>
                    <a:pt x="678837" y="577106"/>
                  </a:lnTo>
                  <a:lnTo>
                    <a:pt x="655263" y="579739"/>
                  </a:lnTo>
                  <a:lnTo>
                    <a:pt x="0" y="579739"/>
                  </a:lnTo>
                  <a:lnTo>
                    <a:pt x="297" y="591208"/>
                  </a:lnTo>
                  <a:lnTo>
                    <a:pt x="1074" y="591050"/>
                  </a:lnTo>
                  <a:lnTo>
                    <a:pt x="2183" y="590229"/>
                  </a:lnTo>
                  <a:lnTo>
                    <a:pt x="464856" y="590229"/>
                  </a:lnTo>
                  <a:lnTo>
                    <a:pt x="658286" y="588620"/>
                  </a:lnTo>
                  <a:lnTo>
                    <a:pt x="658828" y="588555"/>
                  </a:lnTo>
                  <a:lnTo>
                    <a:pt x="669198" y="587781"/>
                  </a:lnTo>
                  <a:lnTo>
                    <a:pt x="784695" y="587781"/>
                  </a:lnTo>
                  <a:lnTo>
                    <a:pt x="784582" y="587413"/>
                  </a:lnTo>
                  <a:lnTo>
                    <a:pt x="781185" y="579739"/>
                  </a:lnTo>
                  <a:lnTo>
                    <a:pt x="655263" y="579739"/>
                  </a:lnTo>
                  <a:lnTo>
                    <a:pt x="780865" y="579015"/>
                  </a:lnTo>
                  <a:lnTo>
                    <a:pt x="777881" y="572274"/>
                  </a:lnTo>
                  <a:lnTo>
                    <a:pt x="770676" y="557845"/>
                  </a:lnTo>
                  <a:lnTo>
                    <a:pt x="764070" y="543372"/>
                  </a:lnTo>
                  <a:lnTo>
                    <a:pt x="771903" y="538990"/>
                  </a:lnTo>
                  <a:lnTo>
                    <a:pt x="783096" y="535179"/>
                  </a:lnTo>
                  <a:lnTo>
                    <a:pt x="795089" y="532224"/>
                  </a:lnTo>
                  <a:lnTo>
                    <a:pt x="805322" y="530408"/>
                  </a:lnTo>
                  <a:lnTo>
                    <a:pt x="1072766" y="530408"/>
                  </a:lnTo>
                  <a:lnTo>
                    <a:pt x="1072484" y="425851"/>
                  </a:lnTo>
                  <a:lnTo>
                    <a:pt x="1072145" y="314483"/>
                  </a:lnTo>
                  <a:lnTo>
                    <a:pt x="1072072" y="280204"/>
                  </a:lnTo>
                  <a:lnTo>
                    <a:pt x="1072648" y="236999"/>
                  </a:lnTo>
                  <a:lnTo>
                    <a:pt x="1073584" y="184966"/>
                  </a:lnTo>
                  <a:lnTo>
                    <a:pt x="1073692" y="130786"/>
                  </a:lnTo>
                  <a:lnTo>
                    <a:pt x="1071781" y="81142"/>
                  </a:lnTo>
                  <a:lnTo>
                    <a:pt x="1066664" y="42719"/>
                  </a:lnTo>
                  <a:lnTo>
                    <a:pt x="1058218" y="28863"/>
                  </a:lnTo>
                  <a:lnTo>
                    <a:pt x="1050762" y="24168"/>
                  </a:lnTo>
                  <a:lnTo>
                    <a:pt x="1044058" y="18045"/>
                  </a:lnTo>
                  <a:lnTo>
                    <a:pt x="1034313" y="11167"/>
                  </a:lnTo>
                  <a:lnTo>
                    <a:pt x="1017732" y="4210"/>
                  </a:lnTo>
                  <a:lnTo>
                    <a:pt x="977118" y="0"/>
                  </a:lnTo>
                  <a:close/>
                </a:path>
                <a:path w="1073785" h="933450">
                  <a:moveTo>
                    <a:pt x="464856" y="590229"/>
                  </a:moveTo>
                  <a:lnTo>
                    <a:pt x="2183" y="590229"/>
                  </a:lnTo>
                  <a:lnTo>
                    <a:pt x="2673" y="591011"/>
                  </a:lnTo>
                  <a:lnTo>
                    <a:pt x="9823" y="590766"/>
                  </a:lnTo>
                  <a:lnTo>
                    <a:pt x="400392" y="590765"/>
                  </a:lnTo>
                  <a:lnTo>
                    <a:pt x="464856" y="590229"/>
                  </a:lnTo>
                  <a:close/>
                </a:path>
              </a:pathLst>
            </a:custGeom>
            <a:solidFill>
              <a:srgbClr val="0080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84908" y="5587571"/>
              <a:ext cx="474980" cy="584835"/>
            </a:xfrm>
            <a:custGeom>
              <a:avLst/>
              <a:gdLst/>
              <a:ahLst/>
              <a:cxnLst/>
              <a:rect l="l" t="t" r="r" b="b"/>
              <a:pathLst>
                <a:path w="474980" h="584835">
                  <a:moveTo>
                    <a:pt x="50733" y="0"/>
                  </a:moveTo>
                  <a:lnTo>
                    <a:pt x="0" y="352"/>
                  </a:lnTo>
                  <a:lnTo>
                    <a:pt x="1353" y="40036"/>
                  </a:lnTo>
                  <a:lnTo>
                    <a:pt x="1356" y="81333"/>
                  </a:lnTo>
                  <a:lnTo>
                    <a:pt x="424" y="162989"/>
                  </a:lnTo>
                  <a:lnTo>
                    <a:pt x="392" y="490754"/>
                  </a:lnTo>
                  <a:lnTo>
                    <a:pt x="9621" y="539295"/>
                  </a:lnTo>
                  <a:lnTo>
                    <a:pt x="30860" y="565581"/>
                  </a:lnTo>
                  <a:lnTo>
                    <a:pt x="54675" y="577899"/>
                  </a:lnTo>
                  <a:lnTo>
                    <a:pt x="71631" y="584538"/>
                  </a:lnTo>
                  <a:lnTo>
                    <a:pt x="95205" y="581905"/>
                  </a:lnTo>
                  <a:lnTo>
                    <a:pt x="131276" y="562005"/>
                  </a:lnTo>
                  <a:lnTo>
                    <a:pt x="158780" y="513229"/>
                  </a:lnTo>
                  <a:lnTo>
                    <a:pt x="173783" y="477120"/>
                  </a:lnTo>
                  <a:lnTo>
                    <a:pt x="192235" y="430650"/>
                  </a:lnTo>
                  <a:lnTo>
                    <a:pt x="213032" y="376983"/>
                  </a:lnTo>
                  <a:lnTo>
                    <a:pt x="325144" y="80980"/>
                  </a:lnTo>
                  <a:lnTo>
                    <a:pt x="341640" y="45742"/>
                  </a:lnTo>
                  <a:lnTo>
                    <a:pt x="363544" y="18696"/>
                  </a:lnTo>
                  <a:lnTo>
                    <a:pt x="393487" y="4799"/>
                  </a:lnTo>
                  <a:lnTo>
                    <a:pt x="434101" y="9009"/>
                  </a:lnTo>
                  <a:lnTo>
                    <a:pt x="450681" y="15966"/>
                  </a:lnTo>
                  <a:lnTo>
                    <a:pt x="460427" y="22844"/>
                  </a:lnTo>
                  <a:lnTo>
                    <a:pt x="467131" y="28968"/>
                  </a:lnTo>
                  <a:lnTo>
                    <a:pt x="474587" y="33662"/>
                  </a:lnTo>
                  <a:lnTo>
                    <a:pt x="455862" y="16221"/>
                  </a:lnTo>
                  <a:lnTo>
                    <a:pt x="437289" y="6101"/>
                  </a:lnTo>
                  <a:lnTo>
                    <a:pt x="413909" y="1423"/>
                  </a:lnTo>
                  <a:lnTo>
                    <a:pt x="380767" y="305"/>
                  </a:lnTo>
                  <a:lnTo>
                    <a:pt x="50733" y="0"/>
                  </a:lnTo>
                  <a:close/>
                </a:path>
              </a:pathLst>
            </a:custGeom>
            <a:solidFill>
              <a:srgbClr val="002E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8905" y="5561023"/>
              <a:ext cx="383540" cy="436245"/>
            </a:xfrm>
            <a:custGeom>
              <a:avLst/>
              <a:gdLst/>
              <a:ahLst/>
              <a:cxnLst/>
              <a:rect l="l" t="t" r="r" b="b"/>
              <a:pathLst>
                <a:path w="383539" h="436245">
                  <a:moveTo>
                    <a:pt x="182257" y="0"/>
                  </a:moveTo>
                  <a:lnTo>
                    <a:pt x="166625" y="2976"/>
                  </a:lnTo>
                  <a:lnTo>
                    <a:pt x="158589" y="17829"/>
                  </a:lnTo>
                  <a:lnTo>
                    <a:pt x="146437" y="52297"/>
                  </a:lnTo>
                  <a:lnTo>
                    <a:pt x="140992" y="66430"/>
                  </a:lnTo>
                  <a:lnTo>
                    <a:pt x="130516" y="93828"/>
                  </a:lnTo>
                  <a:lnTo>
                    <a:pt x="125239" y="107698"/>
                  </a:lnTo>
                  <a:lnTo>
                    <a:pt x="20648" y="381143"/>
                  </a:lnTo>
                  <a:lnTo>
                    <a:pt x="16154" y="393717"/>
                  </a:lnTo>
                  <a:lnTo>
                    <a:pt x="10734" y="409077"/>
                  </a:lnTo>
                  <a:lnTo>
                    <a:pt x="5110" y="423885"/>
                  </a:lnTo>
                  <a:lnTo>
                    <a:pt x="0" y="434800"/>
                  </a:lnTo>
                  <a:lnTo>
                    <a:pt x="58747" y="435952"/>
                  </a:lnTo>
                  <a:lnTo>
                    <a:pt x="68492" y="413333"/>
                  </a:lnTo>
                  <a:lnTo>
                    <a:pt x="79604" y="379976"/>
                  </a:lnTo>
                  <a:lnTo>
                    <a:pt x="91055" y="346356"/>
                  </a:lnTo>
                  <a:lnTo>
                    <a:pt x="101814" y="322949"/>
                  </a:lnTo>
                  <a:lnTo>
                    <a:pt x="340065" y="322758"/>
                  </a:lnTo>
                  <a:lnTo>
                    <a:pt x="321743" y="274802"/>
                  </a:lnTo>
                  <a:lnTo>
                    <a:pt x="263886" y="274802"/>
                  </a:lnTo>
                  <a:lnTo>
                    <a:pt x="118281" y="274507"/>
                  </a:lnTo>
                  <a:lnTo>
                    <a:pt x="190299" y="73850"/>
                  </a:lnTo>
                  <a:lnTo>
                    <a:pt x="244967" y="73850"/>
                  </a:lnTo>
                  <a:lnTo>
                    <a:pt x="217195" y="1159"/>
                  </a:lnTo>
                  <a:lnTo>
                    <a:pt x="182257" y="0"/>
                  </a:lnTo>
                  <a:close/>
                </a:path>
                <a:path w="383539" h="436245">
                  <a:moveTo>
                    <a:pt x="340065" y="322758"/>
                  </a:moveTo>
                  <a:lnTo>
                    <a:pt x="281246" y="322758"/>
                  </a:lnTo>
                  <a:lnTo>
                    <a:pt x="290835" y="343054"/>
                  </a:lnTo>
                  <a:lnTo>
                    <a:pt x="303533" y="376677"/>
                  </a:lnTo>
                  <a:lnTo>
                    <a:pt x="315638" y="411602"/>
                  </a:lnTo>
                  <a:lnTo>
                    <a:pt x="323452" y="435809"/>
                  </a:lnTo>
                  <a:lnTo>
                    <a:pt x="383230" y="435736"/>
                  </a:lnTo>
                  <a:lnTo>
                    <a:pt x="340065" y="322758"/>
                  </a:lnTo>
                  <a:close/>
                </a:path>
                <a:path w="383539" h="436245">
                  <a:moveTo>
                    <a:pt x="244967" y="73850"/>
                  </a:moveTo>
                  <a:lnTo>
                    <a:pt x="190299" y="73850"/>
                  </a:lnTo>
                  <a:lnTo>
                    <a:pt x="197128" y="87152"/>
                  </a:lnTo>
                  <a:lnTo>
                    <a:pt x="212938" y="130233"/>
                  </a:lnTo>
                  <a:lnTo>
                    <a:pt x="234981" y="190042"/>
                  </a:lnTo>
                  <a:lnTo>
                    <a:pt x="254787" y="245319"/>
                  </a:lnTo>
                  <a:lnTo>
                    <a:pt x="263886" y="274802"/>
                  </a:lnTo>
                  <a:lnTo>
                    <a:pt x="321743" y="274802"/>
                  </a:lnTo>
                  <a:lnTo>
                    <a:pt x="244967" y="73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08127" y="6122778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30" h="379729">
                  <a:moveTo>
                    <a:pt x="5778" y="73583"/>
                  </a:moveTo>
                  <a:lnTo>
                    <a:pt x="5435" y="109943"/>
                  </a:lnTo>
                  <a:lnTo>
                    <a:pt x="68860" y="111427"/>
                  </a:lnTo>
                  <a:lnTo>
                    <a:pt x="87782" y="153131"/>
                  </a:lnTo>
                  <a:lnTo>
                    <a:pt x="107707" y="191912"/>
                  </a:lnTo>
                  <a:lnTo>
                    <a:pt x="131185" y="228636"/>
                  </a:lnTo>
                  <a:lnTo>
                    <a:pt x="160765" y="264167"/>
                  </a:lnTo>
                  <a:lnTo>
                    <a:pt x="148615" y="275667"/>
                  </a:lnTo>
                  <a:lnTo>
                    <a:pt x="107474" y="301345"/>
                  </a:lnTo>
                  <a:lnTo>
                    <a:pt x="67680" y="320397"/>
                  </a:lnTo>
                  <a:lnTo>
                    <a:pt x="22603" y="336268"/>
                  </a:lnTo>
                  <a:lnTo>
                    <a:pt x="8592" y="341213"/>
                  </a:lnTo>
                  <a:lnTo>
                    <a:pt x="0" y="345509"/>
                  </a:lnTo>
                  <a:lnTo>
                    <a:pt x="22608" y="379641"/>
                  </a:lnTo>
                  <a:lnTo>
                    <a:pt x="59533" y="369347"/>
                  </a:lnTo>
                  <a:lnTo>
                    <a:pt x="103200" y="349520"/>
                  </a:lnTo>
                  <a:lnTo>
                    <a:pt x="146276" y="325061"/>
                  </a:lnTo>
                  <a:lnTo>
                    <a:pt x="181453" y="300848"/>
                  </a:lnTo>
                  <a:lnTo>
                    <a:pt x="185994" y="296312"/>
                  </a:lnTo>
                  <a:lnTo>
                    <a:pt x="189669" y="293518"/>
                  </a:lnTo>
                  <a:lnTo>
                    <a:pt x="262727" y="293518"/>
                  </a:lnTo>
                  <a:lnTo>
                    <a:pt x="253650" y="288240"/>
                  </a:lnTo>
                  <a:lnTo>
                    <a:pt x="233893" y="275066"/>
                  </a:lnTo>
                  <a:lnTo>
                    <a:pt x="222371" y="264167"/>
                  </a:lnTo>
                  <a:lnTo>
                    <a:pt x="225485" y="258767"/>
                  </a:lnTo>
                  <a:lnTo>
                    <a:pt x="232516" y="251520"/>
                  </a:lnTo>
                  <a:lnTo>
                    <a:pt x="235709" y="247525"/>
                  </a:lnTo>
                  <a:lnTo>
                    <a:pt x="243487" y="237171"/>
                  </a:lnTo>
                  <a:lnTo>
                    <a:pt x="190687" y="237171"/>
                  </a:lnTo>
                  <a:lnTo>
                    <a:pt x="177502" y="221888"/>
                  </a:lnTo>
                  <a:lnTo>
                    <a:pt x="145321" y="179691"/>
                  </a:lnTo>
                  <a:lnTo>
                    <a:pt x="116220" y="127656"/>
                  </a:lnTo>
                  <a:lnTo>
                    <a:pt x="110585" y="111315"/>
                  </a:lnTo>
                  <a:lnTo>
                    <a:pt x="323002" y="111197"/>
                  </a:lnTo>
                  <a:lnTo>
                    <a:pt x="375718" y="110030"/>
                  </a:lnTo>
                  <a:lnTo>
                    <a:pt x="375047" y="73666"/>
                  </a:lnTo>
                  <a:lnTo>
                    <a:pt x="182825" y="73609"/>
                  </a:lnTo>
                  <a:lnTo>
                    <a:pt x="5778" y="73583"/>
                  </a:lnTo>
                  <a:close/>
                </a:path>
                <a:path w="379730" h="379729">
                  <a:moveTo>
                    <a:pt x="262727" y="293518"/>
                  </a:moveTo>
                  <a:lnTo>
                    <a:pt x="189669" y="293518"/>
                  </a:lnTo>
                  <a:lnTo>
                    <a:pt x="202763" y="302397"/>
                  </a:lnTo>
                  <a:lnTo>
                    <a:pt x="223854" y="317998"/>
                  </a:lnTo>
                  <a:lnTo>
                    <a:pt x="256335" y="338258"/>
                  </a:lnTo>
                  <a:lnTo>
                    <a:pt x="303594" y="361109"/>
                  </a:lnTo>
                  <a:lnTo>
                    <a:pt x="314565" y="365151"/>
                  </a:lnTo>
                  <a:lnTo>
                    <a:pt x="326509" y="368988"/>
                  </a:lnTo>
                  <a:lnTo>
                    <a:pt x="338095" y="372852"/>
                  </a:lnTo>
                  <a:lnTo>
                    <a:pt x="347990" y="376974"/>
                  </a:lnTo>
                  <a:lnTo>
                    <a:pt x="357458" y="377024"/>
                  </a:lnTo>
                  <a:lnTo>
                    <a:pt x="362206" y="367571"/>
                  </a:lnTo>
                  <a:lnTo>
                    <a:pt x="368027" y="359296"/>
                  </a:lnTo>
                  <a:lnTo>
                    <a:pt x="374132" y="351408"/>
                  </a:lnTo>
                  <a:lnTo>
                    <a:pt x="379731" y="343115"/>
                  </a:lnTo>
                  <a:lnTo>
                    <a:pt x="366888" y="338010"/>
                  </a:lnTo>
                  <a:lnTo>
                    <a:pt x="346076" y="331275"/>
                  </a:lnTo>
                  <a:lnTo>
                    <a:pt x="320319" y="322193"/>
                  </a:lnTo>
                  <a:lnTo>
                    <a:pt x="292637" y="310050"/>
                  </a:lnTo>
                  <a:lnTo>
                    <a:pt x="275333" y="300848"/>
                  </a:lnTo>
                  <a:lnTo>
                    <a:pt x="262727" y="293518"/>
                  </a:lnTo>
                  <a:close/>
                </a:path>
                <a:path w="379730" h="379729">
                  <a:moveTo>
                    <a:pt x="323002" y="111197"/>
                  </a:moveTo>
                  <a:lnTo>
                    <a:pt x="267163" y="111197"/>
                  </a:lnTo>
                  <a:lnTo>
                    <a:pt x="256581" y="141863"/>
                  </a:lnTo>
                  <a:lnTo>
                    <a:pt x="236855" y="177746"/>
                  </a:lnTo>
                  <a:lnTo>
                    <a:pt x="213126" y="211892"/>
                  </a:lnTo>
                  <a:lnTo>
                    <a:pt x="190687" y="237171"/>
                  </a:lnTo>
                  <a:lnTo>
                    <a:pt x="243487" y="237171"/>
                  </a:lnTo>
                  <a:lnTo>
                    <a:pt x="260753" y="214184"/>
                  </a:lnTo>
                  <a:lnTo>
                    <a:pt x="279158" y="184443"/>
                  </a:lnTo>
                  <a:lnTo>
                    <a:pt x="294823" y="152223"/>
                  </a:lnTo>
                  <a:lnTo>
                    <a:pt x="311645" y="111448"/>
                  </a:lnTo>
                  <a:lnTo>
                    <a:pt x="323002" y="111197"/>
                  </a:lnTo>
                  <a:close/>
                </a:path>
                <a:path w="379730" h="379729">
                  <a:moveTo>
                    <a:pt x="198471" y="0"/>
                  </a:moveTo>
                  <a:lnTo>
                    <a:pt x="188238" y="1816"/>
                  </a:lnTo>
                  <a:lnTo>
                    <a:pt x="176245" y="4771"/>
                  </a:lnTo>
                  <a:lnTo>
                    <a:pt x="165052" y="8581"/>
                  </a:lnTo>
                  <a:lnTo>
                    <a:pt x="157219" y="12964"/>
                  </a:lnTo>
                  <a:lnTo>
                    <a:pt x="163826" y="27437"/>
                  </a:lnTo>
                  <a:lnTo>
                    <a:pt x="171031" y="41866"/>
                  </a:lnTo>
                  <a:lnTo>
                    <a:pt x="177731" y="57005"/>
                  </a:lnTo>
                  <a:lnTo>
                    <a:pt x="182825" y="73609"/>
                  </a:lnTo>
                  <a:lnTo>
                    <a:pt x="271681" y="73609"/>
                  </a:lnTo>
                  <a:lnTo>
                    <a:pt x="200473" y="73569"/>
                  </a:lnTo>
                  <a:lnTo>
                    <a:pt x="206190" y="69672"/>
                  </a:lnTo>
                  <a:lnTo>
                    <a:pt x="212794" y="66921"/>
                  </a:lnTo>
                  <a:lnTo>
                    <a:pt x="219872" y="65010"/>
                  </a:lnTo>
                  <a:lnTo>
                    <a:pt x="227016" y="63637"/>
                  </a:lnTo>
                  <a:lnTo>
                    <a:pt x="221585" y="46215"/>
                  </a:lnTo>
                  <a:lnTo>
                    <a:pt x="213557" y="29884"/>
                  </a:lnTo>
                  <a:lnTo>
                    <a:pt x="205123" y="14520"/>
                  </a:lnTo>
                  <a:lnTo>
                    <a:pt x="198471" y="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2012" y="5259153"/>
              <a:ext cx="199129" cy="1981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187" y="5634873"/>
              <a:ext cx="145605" cy="20095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8712" y="6233976"/>
              <a:ext cx="156578" cy="125973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260592"/>
            <a:ext cx="609600" cy="748059"/>
          </a:xfrm>
          <a:prstGeom prst="rect">
            <a:avLst/>
          </a:prstGeom>
        </p:spPr>
      </p:pic>
      <p:sp>
        <p:nvSpPr>
          <p:cNvPr id="25" name="object 4"/>
          <p:cNvSpPr txBox="1">
            <a:spLocks/>
          </p:cNvSpPr>
          <p:nvPr/>
        </p:nvSpPr>
        <p:spPr>
          <a:xfrm>
            <a:off x="1020465" y="606949"/>
            <a:ext cx="1174115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ru-RU" sz="2400" b="1" kern="0" spc="5" dirty="0">
                <a:solidFill>
                  <a:srgbClr val="008DD2"/>
                </a:solidFill>
                <a:latin typeface="Myriad Pro" panose="020B0503030403020204" pitchFamily="34" charset="0"/>
              </a:rPr>
              <a:t>СВ</a:t>
            </a:r>
            <a:r>
              <a:rPr lang="ru-RU" sz="2400" b="1" kern="0" spc="10" dirty="0">
                <a:solidFill>
                  <a:srgbClr val="008DD2"/>
                </a:solidFill>
                <a:latin typeface="Myriad Pro" panose="020B0503030403020204" pitchFamily="34" charset="0"/>
              </a:rPr>
              <a:t>М</a:t>
            </a:r>
            <a:r>
              <a:rPr lang="ru-RU" sz="2400" b="1" kern="0" spc="25" dirty="0">
                <a:solidFill>
                  <a:srgbClr val="008DD2"/>
                </a:solidFill>
                <a:latin typeface="Myriad Pro" panose="020B0503030403020204" pitchFamily="34" charset="0"/>
              </a:rPr>
              <a:t>Д</a:t>
            </a:r>
            <a:r>
              <a:rPr lang="ru-RU" sz="2400" b="1" kern="0" spc="5" dirty="0">
                <a:solidFill>
                  <a:srgbClr val="008DD2"/>
                </a:solidFill>
                <a:latin typeface="Myriad Pro" panose="020B0503030403020204" pitchFamily="34" charset="0"/>
              </a:rPr>
              <a:t>А</a:t>
            </a:r>
          </a:p>
        </p:txBody>
      </p:sp>
      <p:sp>
        <p:nvSpPr>
          <p:cNvPr id="22" name="object 5"/>
          <p:cNvSpPr txBox="1"/>
          <p:nvPr/>
        </p:nvSpPr>
        <p:spPr>
          <a:xfrm>
            <a:off x="1023561" y="473449"/>
            <a:ext cx="208800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МОЛ</a:t>
            </a:r>
            <a:r>
              <a:rPr sz="1150" spc="-10" dirty="0">
                <a:solidFill>
                  <a:srgbClr val="9A9EA3"/>
                </a:solidFill>
                <a:latin typeface="Myriad Pro"/>
                <a:cs typeface="Myriad Pro"/>
              </a:rPr>
              <a:t>О</a:t>
            </a: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ДЕЖНЫЙ</a:t>
            </a:r>
            <a:r>
              <a:rPr sz="1150" spc="5" dirty="0">
                <a:solidFill>
                  <a:srgbClr val="9A9EA3"/>
                </a:solidFill>
                <a:latin typeface="Myriad Pro"/>
                <a:cs typeface="Myriad Pro"/>
              </a:rPr>
              <a:t> </a:t>
            </a:r>
            <a:r>
              <a:rPr sz="1150" spc="-10" dirty="0">
                <a:solidFill>
                  <a:srgbClr val="9A9EA3"/>
                </a:solidFill>
                <a:latin typeface="Myriad Pro"/>
                <a:cs typeface="Myriad Pro"/>
              </a:rPr>
              <a:t>С</a:t>
            </a:r>
            <a:r>
              <a:rPr sz="1150" spc="20" dirty="0">
                <a:solidFill>
                  <a:srgbClr val="9A9EA3"/>
                </a:solidFill>
                <a:latin typeface="Myriad Pro"/>
                <a:cs typeface="Myriad Pro"/>
              </a:rPr>
              <a:t>ОВЕ</a:t>
            </a:r>
            <a:r>
              <a:rPr sz="1150" spc="15" dirty="0">
                <a:solidFill>
                  <a:srgbClr val="9A9EA3"/>
                </a:solidFill>
                <a:latin typeface="Myriad Pro"/>
                <a:cs typeface="Myriad Pro"/>
              </a:rPr>
              <a:t>Т</a:t>
            </a:r>
            <a:endParaRPr sz="1150" dirty="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303</Words>
  <Application>Microsoft Office PowerPoint</Application>
  <PresentationFormat>Произвольный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Myriad Pro</vt:lpstr>
      <vt:lpstr>Office Theme</vt:lpstr>
      <vt:lpstr>МОЛОДЕЖНЫЙ СОВЕТ СВМДА</vt:lpstr>
      <vt:lpstr>СВМДА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совет СВМДА.cdr</dc:title>
  <dc:creator>Жетiру Дарина</dc:creator>
  <cp:lastModifiedBy>Jas</cp:lastModifiedBy>
  <cp:revision>12</cp:revision>
  <cp:lastPrinted>2021-11-02T03:43:05Z</cp:lastPrinted>
  <dcterms:created xsi:type="dcterms:W3CDTF">2021-11-01T12:40:51Z</dcterms:created>
  <dcterms:modified xsi:type="dcterms:W3CDTF">2021-11-02T10:01:27Z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2021-11-01T00:00:00Z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2021-11-01T00:00:00Z</vt:filetime>
  </property>
</Properties>
</file>